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65" r:id="rId6"/>
  </p:sldMasterIdLst>
  <p:sldIdLst>
    <p:sldId id="258" r:id="rId7"/>
    <p:sldId id="261" r:id="rId8"/>
    <p:sldId id="267" r:id="rId9"/>
    <p:sldId id="263" r:id="rId10"/>
    <p:sldId id="264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78" r:id="rId23"/>
    <p:sldId id="279" r:id="rId24"/>
    <p:sldId id="281" r:id="rId25"/>
    <p:sldId id="282" r:id="rId26"/>
    <p:sldId id="283" r:id="rId27"/>
    <p:sldId id="284" r:id="rId28"/>
    <p:sldId id="25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D8B2A4-2F31-4428-BC62-7823226D210A}" v="101" dt="2020-12-04T11:29:38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84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Eekels" userId="94e72d42-0a23-47f8-b79b-9e1f614d3696" providerId="ADAL" clId="{D6D8B2A4-2F31-4428-BC62-7823226D210A}"/>
    <pc:docChg chg="undo redo custSel addSld delSld modSld sldOrd addMainMaster modMainMaster">
      <pc:chgData name="Maarten Eekels" userId="94e72d42-0a23-47f8-b79b-9e1f614d3696" providerId="ADAL" clId="{D6D8B2A4-2F31-4428-BC62-7823226D210A}" dt="2020-12-04T14:58:38.939" v="1276" actId="1076"/>
      <pc:docMkLst>
        <pc:docMk/>
      </pc:docMkLst>
      <pc:sldChg chg="addSp delSp modSp mod">
        <pc:chgData name="Maarten Eekels" userId="94e72d42-0a23-47f8-b79b-9e1f614d3696" providerId="ADAL" clId="{D6D8B2A4-2F31-4428-BC62-7823226D210A}" dt="2020-12-04T11:00:24.189" v="1268" actId="27636"/>
        <pc:sldMkLst>
          <pc:docMk/>
          <pc:sldMk cId="32846878" sldId="256"/>
        </pc:sldMkLst>
        <pc:spChg chg="mod">
          <ac:chgData name="Maarten Eekels" userId="94e72d42-0a23-47f8-b79b-9e1f614d3696" providerId="ADAL" clId="{D6D8B2A4-2F31-4428-BC62-7823226D210A}" dt="2020-12-04T11:00:24.189" v="1268" actId="27636"/>
          <ac:spMkLst>
            <pc:docMk/>
            <pc:sldMk cId="32846878" sldId="256"/>
            <ac:spMk id="2" creationId="{DA9EECAF-ECFA-43E1-A015-87472D2909EB}"/>
          </ac:spMkLst>
        </pc:spChg>
        <pc:spChg chg="add del mod">
          <ac:chgData name="Maarten Eekels" userId="94e72d42-0a23-47f8-b79b-9e1f614d3696" providerId="ADAL" clId="{D6D8B2A4-2F31-4428-BC62-7823226D210A}" dt="2020-12-04T10:59:55.281" v="1265" actId="478"/>
          <ac:spMkLst>
            <pc:docMk/>
            <pc:sldMk cId="32846878" sldId="256"/>
            <ac:spMk id="3" creationId="{0BDFC106-8D19-4B8E-B957-19821C463665}"/>
          </ac:spMkLst>
        </pc:spChg>
      </pc:sldChg>
      <pc:sldChg chg="addSp delSp modSp mod">
        <pc:chgData name="Maarten Eekels" userId="94e72d42-0a23-47f8-b79b-9e1f614d3696" providerId="ADAL" clId="{D6D8B2A4-2F31-4428-BC62-7823226D210A}" dt="2020-12-04T09:02:37.508" v="144" actId="1076"/>
        <pc:sldMkLst>
          <pc:docMk/>
          <pc:sldMk cId="4057041958" sldId="258"/>
        </pc:sldMkLst>
        <pc:spChg chg="del">
          <ac:chgData name="Maarten Eekels" userId="94e72d42-0a23-47f8-b79b-9e1f614d3696" providerId="ADAL" clId="{D6D8B2A4-2F31-4428-BC62-7823226D210A}" dt="2020-12-04T08:57:27.627" v="0" actId="931"/>
          <ac:spMkLst>
            <pc:docMk/>
            <pc:sldMk cId="4057041958" sldId="258"/>
            <ac:spMk id="4" creationId="{B2569B44-E422-493E-8706-A3F79B862ED5}"/>
          </ac:spMkLst>
        </pc:spChg>
        <pc:spChg chg="mod">
          <ac:chgData name="Maarten Eekels" userId="94e72d42-0a23-47f8-b79b-9e1f614d3696" providerId="ADAL" clId="{D6D8B2A4-2F31-4428-BC62-7823226D210A}" dt="2020-12-04T09:01:43.643" v="137" actId="27636"/>
          <ac:spMkLst>
            <pc:docMk/>
            <pc:sldMk cId="4057041958" sldId="258"/>
            <ac:spMk id="5" creationId="{8D0F0EBC-5E55-4178-881E-C894FF18DB36}"/>
          </ac:spMkLst>
        </pc:spChg>
        <pc:spChg chg="mod">
          <ac:chgData name="Maarten Eekels" userId="94e72d42-0a23-47f8-b79b-9e1f614d3696" providerId="ADAL" clId="{D6D8B2A4-2F31-4428-BC62-7823226D210A}" dt="2020-12-04T08:57:51.760" v="16" actId="27636"/>
          <ac:spMkLst>
            <pc:docMk/>
            <pc:sldMk cId="4057041958" sldId="258"/>
            <ac:spMk id="6" creationId="{948DD70F-9785-416C-9A64-A828626A046E}"/>
          </ac:spMkLst>
        </pc:spChg>
        <pc:spChg chg="mod">
          <ac:chgData name="Maarten Eekels" userId="94e72d42-0a23-47f8-b79b-9e1f614d3696" providerId="ADAL" clId="{D6D8B2A4-2F31-4428-BC62-7823226D210A}" dt="2020-12-04T09:00:45.143" v="115" actId="1076"/>
          <ac:spMkLst>
            <pc:docMk/>
            <pc:sldMk cId="4057041958" sldId="258"/>
            <ac:spMk id="7" creationId="{1F4A71D2-29E6-489D-9980-05E0C458D781}"/>
          </ac:spMkLst>
        </pc:spChg>
        <pc:spChg chg="add mod">
          <ac:chgData name="Maarten Eekels" userId="94e72d42-0a23-47f8-b79b-9e1f614d3696" providerId="ADAL" clId="{D6D8B2A4-2F31-4428-BC62-7823226D210A}" dt="2020-12-04T09:02:37.508" v="144" actId="1076"/>
          <ac:spMkLst>
            <pc:docMk/>
            <pc:sldMk cId="4057041958" sldId="258"/>
            <ac:spMk id="8" creationId="{4C5C0F54-8679-41D5-9C58-2F32AA828B58}"/>
          </ac:spMkLst>
        </pc:spChg>
        <pc:picChg chg="add mod modCrop">
          <ac:chgData name="Maarten Eekels" userId="94e72d42-0a23-47f8-b79b-9e1f614d3696" providerId="ADAL" clId="{D6D8B2A4-2F31-4428-BC62-7823226D210A}" dt="2020-12-04T08:57:40.452" v="1" actId="18131"/>
          <ac:picMkLst>
            <pc:docMk/>
            <pc:sldMk cId="4057041958" sldId="258"/>
            <ac:picMk id="3" creationId="{86EF27AF-AF4B-4238-B3E4-EB0C09397CB2}"/>
          </ac:picMkLst>
        </pc:picChg>
      </pc:sldChg>
      <pc:sldChg chg="del">
        <pc:chgData name="Maarten Eekels" userId="94e72d42-0a23-47f8-b79b-9e1f614d3696" providerId="ADAL" clId="{D6D8B2A4-2F31-4428-BC62-7823226D210A}" dt="2020-12-04T09:06:07.280" v="145" actId="47"/>
        <pc:sldMkLst>
          <pc:docMk/>
          <pc:sldMk cId="3841518044" sldId="260"/>
        </pc:sldMkLst>
      </pc:sldChg>
      <pc:sldChg chg="addSp delSp modSp new del mod modClrScheme modAnim chgLayout">
        <pc:chgData name="Maarten Eekels" userId="94e72d42-0a23-47f8-b79b-9e1f614d3696" providerId="ADAL" clId="{D6D8B2A4-2F31-4428-BC62-7823226D210A}" dt="2020-12-04T09:26:56.683" v="420" actId="47"/>
        <pc:sldMkLst>
          <pc:docMk/>
          <pc:sldMk cId="4169428743" sldId="262"/>
        </pc:sldMkLst>
        <pc:spChg chg="add del mod ord">
          <ac:chgData name="Maarten Eekels" userId="94e72d42-0a23-47f8-b79b-9e1f614d3696" providerId="ADAL" clId="{D6D8B2A4-2F31-4428-BC62-7823226D210A}" dt="2020-12-04T09:07:57.747" v="190" actId="478"/>
          <ac:spMkLst>
            <pc:docMk/>
            <pc:sldMk cId="4169428743" sldId="262"/>
            <ac:spMk id="2" creationId="{709D11AC-3230-4C00-8BDB-8EC4D46FADD5}"/>
          </ac:spMkLst>
        </pc:spChg>
        <pc:spChg chg="mod">
          <ac:chgData name="Maarten Eekels" userId="94e72d42-0a23-47f8-b79b-9e1f614d3696" providerId="ADAL" clId="{D6D8B2A4-2F31-4428-BC62-7823226D210A}" dt="2020-12-04T09:07:05.477" v="183"/>
          <ac:spMkLst>
            <pc:docMk/>
            <pc:sldMk cId="4169428743" sldId="262"/>
            <ac:spMk id="4" creationId="{650E8BCD-6A95-4F8C-8D5C-E6F7A2419BAE}"/>
          </ac:spMkLst>
        </pc:spChg>
        <pc:spChg chg="mod">
          <ac:chgData name="Maarten Eekels" userId="94e72d42-0a23-47f8-b79b-9e1f614d3696" providerId="ADAL" clId="{D6D8B2A4-2F31-4428-BC62-7823226D210A}" dt="2020-12-04T09:07:05.477" v="183"/>
          <ac:spMkLst>
            <pc:docMk/>
            <pc:sldMk cId="4169428743" sldId="262"/>
            <ac:spMk id="5" creationId="{3072DFBB-2C71-41D7-BDC8-16824D057294}"/>
          </ac:spMkLst>
        </pc:spChg>
        <pc:spChg chg="mod">
          <ac:chgData name="Maarten Eekels" userId="94e72d42-0a23-47f8-b79b-9e1f614d3696" providerId="ADAL" clId="{D6D8B2A4-2F31-4428-BC62-7823226D210A}" dt="2020-12-04T09:08:58.662" v="194" actId="208"/>
          <ac:spMkLst>
            <pc:docMk/>
            <pc:sldMk cId="4169428743" sldId="262"/>
            <ac:spMk id="9" creationId="{A4862D39-B54A-426B-A11B-DE0ED205337D}"/>
          </ac:spMkLst>
        </pc:spChg>
        <pc:spChg chg="mod">
          <ac:chgData name="Maarten Eekels" userId="94e72d42-0a23-47f8-b79b-9e1f614d3696" providerId="ADAL" clId="{D6D8B2A4-2F31-4428-BC62-7823226D210A}" dt="2020-12-04T09:08:58.662" v="194" actId="208"/>
          <ac:spMkLst>
            <pc:docMk/>
            <pc:sldMk cId="4169428743" sldId="262"/>
            <ac:spMk id="10" creationId="{1EBB68E7-CF8D-4ECE-8014-6A5016350CF0}"/>
          </ac:spMkLst>
        </pc:spChg>
        <pc:spChg chg="mod">
          <ac:chgData name="Maarten Eekels" userId="94e72d42-0a23-47f8-b79b-9e1f614d3696" providerId="ADAL" clId="{D6D8B2A4-2F31-4428-BC62-7823226D210A}" dt="2020-12-04T09:08:58.662" v="194" actId="208"/>
          <ac:spMkLst>
            <pc:docMk/>
            <pc:sldMk cId="4169428743" sldId="262"/>
            <ac:spMk id="13" creationId="{C1C83300-5D2B-428B-855E-112CBBACBB7C}"/>
          </ac:spMkLst>
        </pc:spChg>
        <pc:spChg chg="add mod">
          <ac:chgData name="Maarten Eekels" userId="94e72d42-0a23-47f8-b79b-9e1f614d3696" providerId="ADAL" clId="{D6D8B2A4-2F31-4428-BC62-7823226D210A}" dt="2020-12-04T09:07:52.845" v="189" actId="207"/>
          <ac:spMkLst>
            <pc:docMk/>
            <pc:sldMk cId="4169428743" sldId="262"/>
            <ac:spMk id="14" creationId="{186B10ED-423C-4921-9E50-839B5F3230AC}"/>
          </ac:spMkLst>
        </pc:spChg>
        <pc:spChg chg="add mod">
          <ac:chgData name="Maarten Eekels" userId="94e72d42-0a23-47f8-b79b-9e1f614d3696" providerId="ADAL" clId="{D6D8B2A4-2F31-4428-BC62-7823226D210A}" dt="2020-12-04T09:07:52.845" v="189" actId="207"/>
          <ac:spMkLst>
            <pc:docMk/>
            <pc:sldMk cId="4169428743" sldId="262"/>
            <ac:spMk id="15" creationId="{8F25FA70-29A9-4786-A807-71AFDBA37C77}"/>
          </ac:spMkLst>
        </pc:spChg>
        <pc:spChg chg="add mod">
          <ac:chgData name="Maarten Eekels" userId="94e72d42-0a23-47f8-b79b-9e1f614d3696" providerId="ADAL" clId="{D6D8B2A4-2F31-4428-BC62-7823226D210A}" dt="2020-12-04T09:07:52.845" v="189" actId="207"/>
          <ac:spMkLst>
            <pc:docMk/>
            <pc:sldMk cId="4169428743" sldId="262"/>
            <ac:spMk id="16" creationId="{112BC5D6-84E3-492C-9212-D0BF9C73C01C}"/>
          </ac:spMkLst>
        </pc:spChg>
        <pc:spChg chg="add mod">
          <ac:chgData name="Maarten Eekels" userId="94e72d42-0a23-47f8-b79b-9e1f614d3696" providerId="ADAL" clId="{D6D8B2A4-2F31-4428-BC62-7823226D210A}" dt="2020-12-04T09:07:52.845" v="189" actId="207"/>
          <ac:spMkLst>
            <pc:docMk/>
            <pc:sldMk cId="4169428743" sldId="262"/>
            <ac:spMk id="17" creationId="{1118D9FC-3693-40CD-99CD-E9FB04238CD7}"/>
          </ac:spMkLst>
        </pc:spChg>
        <pc:spChg chg="add mod">
          <ac:chgData name="Maarten Eekels" userId="94e72d42-0a23-47f8-b79b-9e1f614d3696" providerId="ADAL" clId="{D6D8B2A4-2F31-4428-BC62-7823226D210A}" dt="2020-12-04T09:07:52.845" v="189" actId="207"/>
          <ac:spMkLst>
            <pc:docMk/>
            <pc:sldMk cId="4169428743" sldId="262"/>
            <ac:spMk id="18" creationId="{CE661777-1F03-49E3-892E-E2B73492B7F8}"/>
          </ac:spMkLst>
        </pc:spChg>
        <pc:spChg chg="add mod">
          <ac:chgData name="Maarten Eekels" userId="94e72d42-0a23-47f8-b79b-9e1f614d3696" providerId="ADAL" clId="{D6D8B2A4-2F31-4428-BC62-7823226D210A}" dt="2020-12-04T09:07:52.845" v="189" actId="207"/>
          <ac:spMkLst>
            <pc:docMk/>
            <pc:sldMk cId="4169428743" sldId="262"/>
            <ac:spMk id="19" creationId="{FADB9554-9914-432A-8DEE-9BE2CBB87AC5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25" creationId="{8A49B4DD-0132-4D1E-9F6F-348FCDFD1AB5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27" creationId="{9DF129CE-0B5A-4243-BD94-1494F13B6894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28" creationId="{8BDAFC52-D9D6-4390-AD27-64FB29190574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29" creationId="{5549D750-1653-46E3-B6C4-A66A432B693F}"/>
          </ac:spMkLst>
        </pc:spChg>
        <pc:spChg chg="mod">
          <ac:chgData name="Maarten Eekels" userId="94e72d42-0a23-47f8-b79b-9e1f614d3696" providerId="ADAL" clId="{D6D8B2A4-2F31-4428-BC62-7823226D210A}" dt="2020-12-04T09:08:58.662" v="194" actId="208"/>
          <ac:spMkLst>
            <pc:docMk/>
            <pc:sldMk cId="4169428743" sldId="262"/>
            <ac:spMk id="41" creationId="{717FBE97-16FA-4762-BCA1-DC8AC8C31023}"/>
          </ac:spMkLst>
        </pc:spChg>
        <pc:spChg chg="mod">
          <ac:chgData name="Maarten Eekels" userId="94e72d42-0a23-47f8-b79b-9e1f614d3696" providerId="ADAL" clId="{D6D8B2A4-2F31-4428-BC62-7823226D210A}" dt="2020-12-04T09:08:58.662" v="194" actId="208"/>
          <ac:spMkLst>
            <pc:docMk/>
            <pc:sldMk cId="4169428743" sldId="262"/>
            <ac:spMk id="42" creationId="{B386DE76-67F5-4437-9861-492F6BE49D2E}"/>
          </ac:spMkLst>
        </pc:spChg>
        <pc:spChg chg="mod">
          <ac:chgData name="Maarten Eekels" userId="94e72d42-0a23-47f8-b79b-9e1f614d3696" providerId="ADAL" clId="{D6D8B2A4-2F31-4428-BC62-7823226D210A}" dt="2020-12-04T09:08:58.662" v="194" actId="208"/>
          <ac:spMkLst>
            <pc:docMk/>
            <pc:sldMk cId="4169428743" sldId="262"/>
            <ac:spMk id="43" creationId="{C353168E-F50F-45B1-81C5-DC44BDE99AC5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46" creationId="{FBB280C5-7011-44B1-922C-B8D19F079110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48" creationId="{17F9324E-72B3-49E3-9E38-CAF132465AEA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52" creationId="{C403C8EE-FEBA-4A90-AE50-D17A0F6019AD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55" creationId="{DCA2A81C-D559-41FC-ADD2-2FAF603D30D0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56" creationId="{597DDD2F-AA44-4335-9BD9-863C96B70AE2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57" creationId="{FEAC9D48-535D-44EB-97CA-9F6B4F80E93F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58" creationId="{7B70CA75-56B6-475C-8BFB-B0EFE417122F}"/>
          </ac:spMkLst>
        </pc:spChg>
        <pc:spChg chg="mod">
          <ac:chgData name="Maarten Eekels" userId="94e72d42-0a23-47f8-b79b-9e1f614d3696" providerId="ADAL" clId="{D6D8B2A4-2F31-4428-BC62-7823226D210A}" dt="2020-12-04T09:10:06.910" v="200" actId="1076"/>
          <ac:spMkLst>
            <pc:docMk/>
            <pc:sldMk cId="4169428743" sldId="262"/>
            <ac:spMk id="60" creationId="{8168BC26-4D3A-4663-B223-AEA8E77C76B0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68" creationId="{80E4B68C-7007-4111-933E-FADB11B8D17B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69" creationId="{B6744435-3155-4BC3-A4F6-6709F85EB64F}"/>
          </ac:spMkLst>
        </pc:spChg>
        <pc:spChg chg="mod">
          <ac:chgData name="Maarten Eekels" userId="94e72d42-0a23-47f8-b79b-9e1f614d3696" providerId="ADAL" clId="{D6D8B2A4-2F31-4428-BC62-7823226D210A}" dt="2020-12-04T09:09:10.186" v="195" actId="208"/>
          <ac:spMkLst>
            <pc:docMk/>
            <pc:sldMk cId="4169428743" sldId="262"/>
            <ac:spMk id="70" creationId="{45E730D3-CA50-40B5-BBA5-7B090C3EAF4F}"/>
          </ac:spMkLst>
        </pc:spChg>
        <pc:spChg chg="add mod">
          <ac:chgData name="Maarten Eekels" userId="94e72d42-0a23-47f8-b79b-9e1f614d3696" providerId="ADAL" clId="{D6D8B2A4-2F31-4428-BC62-7823226D210A}" dt="2020-12-04T09:07:52.845" v="189" actId="207"/>
          <ac:spMkLst>
            <pc:docMk/>
            <pc:sldMk cId="4169428743" sldId="262"/>
            <ac:spMk id="72" creationId="{798FF8C8-7268-4FFB-8DE9-D826F4DE11BC}"/>
          </ac:spMkLst>
        </pc:spChg>
        <pc:spChg chg="add del mod">
          <ac:chgData name="Maarten Eekels" userId="94e72d42-0a23-47f8-b79b-9e1f614d3696" providerId="ADAL" clId="{D6D8B2A4-2F31-4428-BC62-7823226D210A}" dt="2020-12-04T09:08:00.905" v="191" actId="478"/>
          <ac:spMkLst>
            <pc:docMk/>
            <pc:sldMk cId="4169428743" sldId="262"/>
            <ac:spMk id="74" creationId="{D9AD9FD2-F0BF-49AC-B3B3-13B4CB71712F}"/>
          </ac:spMkLst>
        </pc:spChg>
        <pc:spChg chg="add del mod ord">
          <ac:chgData name="Maarten Eekels" userId="94e72d42-0a23-47f8-b79b-9e1f614d3696" providerId="ADAL" clId="{D6D8B2A4-2F31-4428-BC62-7823226D210A}" dt="2020-12-04T09:26:21.302" v="415" actId="700"/>
          <ac:spMkLst>
            <pc:docMk/>
            <pc:sldMk cId="4169428743" sldId="262"/>
            <ac:spMk id="81" creationId="{A7FEF354-D043-48DA-9546-F56B6997E787}"/>
          </ac:spMkLst>
        </pc:spChg>
        <pc:grpChg chg="add mod ord">
          <ac:chgData name="Maarten Eekels" userId="94e72d42-0a23-47f8-b79b-9e1f614d3696" providerId="ADAL" clId="{D6D8B2A4-2F31-4428-BC62-7823226D210A}" dt="2020-12-04T09:09:37.316" v="198" actId="166"/>
          <ac:grpSpMkLst>
            <pc:docMk/>
            <pc:sldMk cId="4169428743" sldId="262"/>
            <ac:grpSpMk id="3" creationId="{06E42E11-483B-4694-AC4B-EAB589B9C77E}"/>
          </ac:grpSpMkLst>
        </pc:grpChg>
        <pc:grpChg chg="add mod">
          <ac:chgData name="Maarten Eekels" userId="94e72d42-0a23-47f8-b79b-9e1f614d3696" providerId="ADAL" clId="{D6D8B2A4-2F31-4428-BC62-7823226D210A}" dt="2020-12-04T09:07:52.845" v="189" actId="207"/>
          <ac:grpSpMkLst>
            <pc:docMk/>
            <pc:sldMk cId="4169428743" sldId="262"/>
            <ac:grpSpMk id="6" creationId="{B8726FCB-5F09-48D0-9677-5AAAB7A128E1}"/>
          </ac:grpSpMkLst>
        </pc:grpChg>
        <pc:grpChg chg="mod">
          <ac:chgData name="Maarten Eekels" userId="94e72d42-0a23-47f8-b79b-9e1f614d3696" providerId="ADAL" clId="{D6D8B2A4-2F31-4428-BC62-7823226D210A}" dt="2020-12-04T09:07:05.477" v="183"/>
          <ac:grpSpMkLst>
            <pc:docMk/>
            <pc:sldMk cId="4169428743" sldId="262"/>
            <ac:grpSpMk id="7" creationId="{E9942C1C-E5CD-4986-AA33-42A88CCC5E50}"/>
          </ac:grpSpMkLst>
        </pc:grpChg>
        <pc:grpChg chg="add mod">
          <ac:chgData name="Maarten Eekels" userId="94e72d42-0a23-47f8-b79b-9e1f614d3696" providerId="ADAL" clId="{D6D8B2A4-2F31-4428-BC62-7823226D210A}" dt="2020-12-04T09:09:20.588" v="196" actId="1076"/>
          <ac:grpSpMkLst>
            <pc:docMk/>
            <pc:sldMk cId="4169428743" sldId="262"/>
            <ac:grpSpMk id="20" creationId="{9E4D7E3F-196F-4400-A72D-D40DFF5E2DAD}"/>
          </ac:grpSpMkLst>
        </pc:grpChg>
        <pc:grpChg chg="mod">
          <ac:chgData name="Maarten Eekels" userId="94e72d42-0a23-47f8-b79b-9e1f614d3696" providerId="ADAL" clId="{D6D8B2A4-2F31-4428-BC62-7823226D210A}" dt="2020-12-04T09:07:05.477" v="183"/>
          <ac:grpSpMkLst>
            <pc:docMk/>
            <pc:sldMk cId="4169428743" sldId="262"/>
            <ac:grpSpMk id="21" creationId="{41B04A1C-5F3B-4CB4-AA62-EC41B9EF002B}"/>
          </ac:grpSpMkLst>
        </pc:grpChg>
        <pc:grpChg chg="mod">
          <ac:chgData name="Maarten Eekels" userId="94e72d42-0a23-47f8-b79b-9e1f614d3696" providerId="ADAL" clId="{D6D8B2A4-2F31-4428-BC62-7823226D210A}" dt="2020-12-04T09:07:05.477" v="183"/>
          <ac:grpSpMkLst>
            <pc:docMk/>
            <pc:sldMk cId="4169428743" sldId="262"/>
            <ac:grpSpMk id="24" creationId="{401C798E-9266-4BC4-B4E4-6E002C85BA26}"/>
          </ac:grpSpMkLst>
        </pc:grpChg>
        <pc:grpChg chg="add mod">
          <ac:chgData name="Maarten Eekels" userId="94e72d42-0a23-47f8-b79b-9e1f614d3696" providerId="ADAL" clId="{D6D8B2A4-2F31-4428-BC62-7823226D210A}" dt="2020-12-04T09:07:52.845" v="189" actId="207"/>
          <ac:grpSpMkLst>
            <pc:docMk/>
            <pc:sldMk cId="4169428743" sldId="262"/>
            <ac:grpSpMk id="32" creationId="{6F080CBA-439C-4ED1-9669-6FD1102E0DDC}"/>
          </ac:grpSpMkLst>
        </pc:grpChg>
        <pc:grpChg chg="mod">
          <ac:chgData name="Maarten Eekels" userId="94e72d42-0a23-47f8-b79b-9e1f614d3696" providerId="ADAL" clId="{D6D8B2A4-2F31-4428-BC62-7823226D210A}" dt="2020-12-04T09:07:05.477" v="183"/>
          <ac:grpSpMkLst>
            <pc:docMk/>
            <pc:sldMk cId="4169428743" sldId="262"/>
            <ac:grpSpMk id="34" creationId="{C0C96EEF-D529-4278-8377-2E899AEB5A60}"/>
          </ac:grpSpMkLst>
        </pc:grpChg>
        <pc:grpChg chg="mod">
          <ac:chgData name="Maarten Eekels" userId="94e72d42-0a23-47f8-b79b-9e1f614d3696" providerId="ADAL" clId="{D6D8B2A4-2F31-4428-BC62-7823226D210A}" dt="2020-12-04T09:07:05.477" v="183"/>
          <ac:grpSpMkLst>
            <pc:docMk/>
            <pc:sldMk cId="4169428743" sldId="262"/>
            <ac:grpSpMk id="35" creationId="{D7696C91-698F-4112-B8E7-DA888A1EB775}"/>
          </ac:grpSpMkLst>
        </pc:grpChg>
        <pc:grpChg chg="mod">
          <ac:chgData name="Maarten Eekels" userId="94e72d42-0a23-47f8-b79b-9e1f614d3696" providerId="ADAL" clId="{D6D8B2A4-2F31-4428-BC62-7823226D210A}" dt="2020-12-04T09:07:05.477" v="183"/>
          <ac:grpSpMkLst>
            <pc:docMk/>
            <pc:sldMk cId="4169428743" sldId="262"/>
            <ac:grpSpMk id="40" creationId="{64887329-D1BF-47D2-95E4-3749F4068042}"/>
          </ac:grpSpMkLst>
        </pc:grpChg>
        <pc:grpChg chg="add mod">
          <ac:chgData name="Maarten Eekels" userId="94e72d42-0a23-47f8-b79b-9e1f614d3696" providerId="ADAL" clId="{D6D8B2A4-2F31-4428-BC62-7823226D210A}" dt="2020-12-04T09:07:52.845" v="189" actId="207"/>
          <ac:grpSpMkLst>
            <pc:docMk/>
            <pc:sldMk cId="4169428743" sldId="262"/>
            <ac:grpSpMk id="44" creationId="{9A846CC2-37E1-4D28-B81F-3FC0CB41A038}"/>
          </ac:grpSpMkLst>
        </pc:grpChg>
        <pc:grpChg chg="mod">
          <ac:chgData name="Maarten Eekels" userId="94e72d42-0a23-47f8-b79b-9e1f614d3696" providerId="ADAL" clId="{D6D8B2A4-2F31-4428-BC62-7823226D210A}" dt="2020-12-04T09:07:05.477" v="183"/>
          <ac:grpSpMkLst>
            <pc:docMk/>
            <pc:sldMk cId="4169428743" sldId="262"/>
            <ac:grpSpMk id="45" creationId="{9FE79B76-84F0-45FA-A6B1-FA131E8C677F}"/>
          </ac:grpSpMkLst>
        </pc:grpChg>
        <pc:grpChg chg="mod">
          <ac:chgData name="Maarten Eekels" userId="94e72d42-0a23-47f8-b79b-9e1f614d3696" providerId="ADAL" clId="{D6D8B2A4-2F31-4428-BC62-7823226D210A}" dt="2020-12-04T09:07:05.477" v="183"/>
          <ac:grpSpMkLst>
            <pc:docMk/>
            <pc:sldMk cId="4169428743" sldId="262"/>
            <ac:grpSpMk id="49" creationId="{D312F57A-F2EA-4F80-9064-B6C613D528A4}"/>
          </ac:grpSpMkLst>
        </pc:grpChg>
        <pc:grpChg chg="mod">
          <ac:chgData name="Maarten Eekels" userId="94e72d42-0a23-47f8-b79b-9e1f614d3696" providerId="ADAL" clId="{D6D8B2A4-2F31-4428-BC62-7823226D210A}" dt="2020-12-04T09:07:05.477" v="183"/>
          <ac:grpSpMkLst>
            <pc:docMk/>
            <pc:sldMk cId="4169428743" sldId="262"/>
            <ac:grpSpMk id="51" creationId="{5B178018-F67C-40CA-9EC9-5AAE2EAC6987}"/>
          </ac:grpSpMkLst>
        </pc:grpChg>
        <pc:grpChg chg="mod">
          <ac:chgData name="Maarten Eekels" userId="94e72d42-0a23-47f8-b79b-9e1f614d3696" providerId="ADAL" clId="{D6D8B2A4-2F31-4428-BC62-7823226D210A}" dt="2020-12-04T09:07:05.477" v="183"/>
          <ac:grpSpMkLst>
            <pc:docMk/>
            <pc:sldMk cId="4169428743" sldId="262"/>
            <ac:grpSpMk id="54" creationId="{2BBB046B-9592-4A52-B5C0-263B4D34133D}"/>
          </ac:grpSpMkLst>
        </pc:grpChg>
        <pc:cxnChg chg="mod">
          <ac:chgData name="Maarten Eekels" userId="94e72d42-0a23-47f8-b79b-9e1f614d3696" providerId="ADAL" clId="{D6D8B2A4-2F31-4428-BC62-7823226D210A}" dt="2020-12-04T09:08:58.662" v="194" actId="208"/>
          <ac:cxnSpMkLst>
            <pc:docMk/>
            <pc:sldMk cId="4169428743" sldId="262"/>
            <ac:cxnSpMk id="8" creationId="{CB5597B1-7F29-4BF0-B633-1C5D086DC6AC}"/>
          </ac:cxnSpMkLst>
        </pc:cxnChg>
        <pc:cxnChg chg="mod">
          <ac:chgData name="Maarten Eekels" userId="94e72d42-0a23-47f8-b79b-9e1f614d3696" providerId="ADAL" clId="{D6D8B2A4-2F31-4428-BC62-7823226D210A}" dt="2020-12-04T09:08:58.662" v="194" actId="208"/>
          <ac:cxnSpMkLst>
            <pc:docMk/>
            <pc:sldMk cId="4169428743" sldId="262"/>
            <ac:cxnSpMk id="11" creationId="{55C94198-B81E-4E60-93E1-44447C0C0E3B}"/>
          </ac:cxnSpMkLst>
        </pc:cxnChg>
        <pc:cxnChg chg="mod">
          <ac:chgData name="Maarten Eekels" userId="94e72d42-0a23-47f8-b79b-9e1f614d3696" providerId="ADAL" clId="{D6D8B2A4-2F31-4428-BC62-7823226D210A}" dt="2020-12-04T09:08:58.662" v="194" actId="208"/>
          <ac:cxnSpMkLst>
            <pc:docMk/>
            <pc:sldMk cId="4169428743" sldId="262"/>
            <ac:cxnSpMk id="12" creationId="{98D1E3EE-13AC-4ECC-9A51-CCE87272D010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22" creationId="{B128492B-950B-4C1B-8F15-E9DCABDD17B4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23" creationId="{992F681F-2B6E-4633-84BF-3DA29CBEAED7}"/>
          </ac:cxnSpMkLst>
        </pc:cxnChg>
        <pc:cxnChg chg="mod">
          <ac:chgData name="Maarten Eekels" userId="94e72d42-0a23-47f8-b79b-9e1f614d3696" providerId="ADAL" clId="{D6D8B2A4-2F31-4428-BC62-7823226D210A}" dt="2020-12-04T09:10:29.660" v="202" actId="14100"/>
          <ac:cxnSpMkLst>
            <pc:docMk/>
            <pc:sldMk cId="4169428743" sldId="262"/>
            <ac:cxnSpMk id="26" creationId="{7A30369C-E489-424E-B235-97A99B163568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30" creationId="{2832CC30-3514-4B74-9A29-7A1A92EDCDB5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31" creationId="{F5827725-7E39-44DC-AAB2-2D06EBCACD7B}"/>
          </ac:cxnSpMkLst>
        </pc:cxnChg>
        <pc:cxnChg chg="mod">
          <ac:chgData name="Maarten Eekels" userId="94e72d42-0a23-47f8-b79b-9e1f614d3696" providerId="ADAL" clId="{D6D8B2A4-2F31-4428-BC62-7823226D210A}" dt="2020-12-04T09:08:58.662" v="194" actId="208"/>
          <ac:cxnSpMkLst>
            <pc:docMk/>
            <pc:sldMk cId="4169428743" sldId="262"/>
            <ac:cxnSpMk id="33" creationId="{ACFB72AA-AA3F-415B-8506-40991ECFDB5B}"/>
          </ac:cxnSpMkLst>
        </pc:cxnChg>
        <pc:cxnChg chg="mod">
          <ac:chgData name="Maarten Eekels" userId="94e72d42-0a23-47f8-b79b-9e1f614d3696" providerId="ADAL" clId="{D6D8B2A4-2F31-4428-BC62-7823226D210A}" dt="2020-12-04T09:08:58.662" v="194" actId="208"/>
          <ac:cxnSpMkLst>
            <pc:docMk/>
            <pc:sldMk cId="4169428743" sldId="262"/>
            <ac:cxnSpMk id="36" creationId="{F4138CB5-9548-46DB-A6B1-C8B5C8584914}"/>
          </ac:cxnSpMkLst>
        </pc:cxnChg>
        <pc:cxnChg chg="mod">
          <ac:chgData name="Maarten Eekels" userId="94e72d42-0a23-47f8-b79b-9e1f614d3696" providerId="ADAL" clId="{D6D8B2A4-2F31-4428-BC62-7823226D210A}" dt="2020-12-04T09:08:58.662" v="194" actId="208"/>
          <ac:cxnSpMkLst>
            <pc:docMk/>
            <pc:sldMk cId="4169428743" sldId="262"/>
            <ac:cxnSpMk id="37" creationId="{EB55EA2C-260F-4FC8-B518-73DBE8F56C81}"/>
          </ac:cxnSpMkLst>
        </pc:cxnChg>
        <pc:cxnChg chg="mod">
          <ac:chgData name="Maarten Eekels" userId="94e72d42-0a23-47f8-b79b-9e1f614d3696" providerId="ADAL" clId="{D6D8B2A4-2F31-4428-BC62-7823226D210A}" dt="2020-12-04T09:08:58.662" v="194" actId="208"/>
          <ac:cxnSpMkLst>
            <pc:docMk/>
            <pc:sldMk cId="4169428743" sldId="262"/>
            <ac:cxnSpMk id="38" creationId="{B17E366C-254A-4EAA-98A6-16F6B35C1E77}"/>
          </ac:cxnSpMkLst>
        </pc:cxnChg>
        <pc:cxnChg chg="mod">
          <ac:chgData name="Maarten Eekels" userId="94e72d42-0a23-47f8-b79b-9e1f614d3696" providerId="ADAL" clId="{D6D8B2A4-2F31-4428-BC62-7823226D210A}" dt="2020-12-04T09:08:58.662" v="194" actId="208"/>
          <ac:cxnSpMkLst>
            <pc:docMk/>
            <pc:sldMk cId="4169428743" sldId="262"/>
            <ac:cxnSpMk id="39" creationId="{506719DB-4DFB-4C46-A1BD-21A2E48CA6B3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47" creationId="{AE83E189-A76A-4387-BC6A-E9AF99334FFE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50" creationId="{0DB0DF33-DBDF-4A09-819A-0E500B0D87BB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53" creationId="{5FECA9E8-A503-4E67-991E-F5846B3D3CA6}"/>
          </ac:cxnSpMkLst>
        </pc:cxnChg>
        <pc:cxnChg chg="mod">
          <ac:chgData name="Maarten Eekels" userId="94e72d42-0a23-47f8-b79b-9e1f614d3696" providerId="ADAL" clId="{D6D8B2A4-2F31-4428-BC62-7823226D210A}" dt="2020-12-04T09:10:22.625" v="201" actId="14100"/>
          <ac:cxnSpMkLst>
            <pc:docMk/>
            <pc:sldMk cId="4169428743" sldId="262"/>
            <ac:cxnSpMk id="59" creationId="{D54E38B4-AA94-4809-BD3F-CBB10B269DFE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61" creationId="{AA49092E-E9E5-4D95-8DB4-BE4E3A6876BA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62" creationId="{EC6EB110-26EF-459E-AFA5-DE94F832338B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63" creationId="{FBA6AAEA-AF68-4F93-B3F4-548431889BAC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64" creationId="{814F110B-9F60-4528-9565-FDB731E5BA0A}"/>
          </ac:cxnSpMkLst>
        </pc:cxnChg>
        <pc:cxnChg chg="mod">
          <ac:chgData name="Maarten Eekels" userId="94e72d42-0a23-47f8-b79b-9e1f614d3696" providerId="ADAL" clId="{D6D8B2A4-2F31-4428-BC62-7823226D210A}" dt="2020-12-04T09:10:06.910" v="200" actId="1076"/>
          <ac:cxnSpMkLst>
            <pc:docMk/>
            <pc:sldMk cId="4169428743" sldId="262"/>
            <ac:cxnSpMk id="65" creationId="{44E1D916-50CC-4553-8440-DA690212E338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66" creationId="{BEF8A609-C70A-46D2-991E-4C3AA578D5BA}"/>
          </ac:cxnSpMkLst>
        </pc:cxnChg>
        <pc:cxnChg chg="mod">
          <ac:chgData name="Maarten Eekels" userId="94e72d42-0a23-47f8-b79b-9e1f614d3696" providerId="ADAL" clId="{D6D8B2A4-2F31-4428-BC62-7823226D210A}" dt="2020-12-04T09:10:06.910" v="200" actId="1076"/>
          <ac:cxnSpMkLst>
            <pc:docMk/>
            <pc:sldMk cId="4169428743" sldId="262"/>
            <ac:cxnSpMk id="67" creationId="{C59A1A5A-B04C-4718-BC62-AF27112F4E5D}"/>
          </ac:cxnSpMkLst>
        </pc:cxnChg>
        <pc:cxnChg chg="mod">
          <ac:chgData name="Maarten Eekels" userId="94e72d42-0a23-47f8-b79b-9e1f614d3696" providerId="ADAL" clId="{D6D8B2A4-2F31-4428-BC62-7823226D210A}" dt="2020-12-04T09:09:10.186" v="195" actId="208"/>
          <ac:cxnSpMkLst>
            <pc:docMk/>
            <pc:sldMk cId="4169428743" sldId="262"/>
            <ac:cxnSpMk id="71" creationId="{FBB2FB50-1901-4B98-90A8-C6FFE818C645}"/>
          </ac:cxnSpMkLst>
        </pc:cxnChg>
      </pc:sldChg>
      <pc:sldChg chg="addSp delSp modSp new mod modClrScheme chgLayout">
        <pc:chgData name="Maarten Eekels" userId="94e72d42-0a23-47f8-b79b-9e1f614d3696" providerId="ADAL" clId="{D6D8B2A4-2F31-4428-BC62-7823226D210A}" dt="2020-12-04T09:27:34.755" v="477" actId="20577"/>
        <pc:sldMkLst>
          <pc:docMk/>
          <pc:sldMk cId="2498646004" sldId="263"/>
        </pc:sldMkLst>
        <pc:spChg chg="add del mod">
          <ac:chgData name="Maarten Eekels" userId="94e72d42-0a23-47f8-b79b-9e1f614d3696" providerId="ADAL" clId="{D6D8B2A4-2F31-4428-BC62-7823226D210A}" dt="2020-12-04T09:15:58.811" v="245" actId="478"/>
          <ac:spMkLst>
            <pc:docMk/>
            <pc:sldMk cId="2498646004" sldId="263"/>
            <ac:spMk id="2" creationId="{56EB36D8-CD2A-4D52-BC96-75F52DB62DE4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3" creationId="{469F4552-1E0F-4F26-9CF7-D619B10C9C37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7" creationId="{BEED87C2-4247-488D-89C6-1903F0E2DDA6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11" creationId="{75C633E4-674D-42A1-ACFF-E5A17DA41B5C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12" creationId="{BB82708D-A26A-4A67-B682-5CADA783BDD0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14" creationId="{E23B837B-0274-4ECF-9E39-55219ABE788B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16" creationId="{CED124C6-60CA-49DB-B9FC-9E74C8C34006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18" creationId="{E80CBC29-3A7A-4F84-9BF7-4C7F1018C478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20" creationId="{400FC650-4773-478B-8608-CFE84AEBAAFC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21" creationId="{15895901-0933-4434-9C23-408ACE27474E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22" creationId="{CCDA3DDD-9BE7-4A6D-B2D7-BA49D65035B5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23" creationId="{B551B445-5345-4947-A977-3BC05806F7D6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25" creationId="{4A5087D9-CDE6-4159-8B88-CE35CEA8B576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26" creationId="{CF2C09B8-57DC-4E3A-B3BD-136161245CB9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27" creationId="{AA1DFC2E-5DA5-40AB-993E-B660CE104CC9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28" creationId="{B2E0BABB-9C73-4FC3-B158-EB9557DF6200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29" creationId="{6B805147-7D7D-4370-BBC3-10D5E6B276AA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30" creationId="{9242C8AB-D4EE-4D18-8968-68B6431F4118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31" creationId="{5177B603-745F-46A7-9167-5629C5DB728F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33" creationId="{91AB13A1-F57B-4A54-A02A-583C8188E370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34" creationId="{27236FA0-F873-4023-AF3F-8309096D199D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36" creationId="{C67C3A1A-E6E9-45E4-9426-10950D5881D3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37" creationId="{CC8E6C96-CE9B-4E8F-ABDE-96CFBD15A1B4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38" creationId="{DEE4488D-CC12-4198-B382-E369DED250CC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43" creationId="{42D8ADED-DCE7-422A-96EB-582274211FD5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44" creationId="{0E80C11C-DBEB-40D7-B752-C28AA5E8B751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45" creationId="{5B1B317F-390B-446A-B919-063FDAFF6703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46" creationId="{E989789B-7F9E-4120-A7A6-9625A985FD57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47" creationId="{F5D679A7-805F-436A-8472-9DCAC4D85C45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48" creationId="{20A1831F-6D0F-4196-B8EA-369CCA217802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49" creationId="{9BA5C8BD-A5A9-4BE1-8967-AA87F0CFA274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50" creationId="{BEF0E103-9CF2-4B1E-A642-29115AB9E1D6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51" creationId="{9690BE10-4EFD-49D1-8E44-CFB7CA123F1D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52" creationId="{BA89B0EA-18F6-474E-A45C-74EC1EC8719B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53" creationId="{F69679EA-1D95-47B5-B3E7-D576849D9F63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54" creationId="{4655DC43-AEFA-442C-8563-509E10C3E55B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57" creationId="{39F28CC1-FB9B-40A1-B75F-8BB0D01AEEBC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58" creationId="{29D31684-DFB6-40C6-B8FB-2A2E688E5093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59" creationId="{D870A835-262B-44BF-B466-08F8A93A94C3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64" creationId="{2144EA39-5260-46F5-8C9C-ABE96BC65DBE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66" creationId="{AD0D7505-E039-479B-8B9B-687E8ECF21E2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67" creationId="{47251C94-B253-4260-9357-C9CFB3D683E1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68" creationId="{D3148832-9351-4C1E-8B3F-FA1933D3C965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70" creationId="{257AE685-535B-4A34-AA70-030A9E0F949D}"/>
          </ac:spMkLst>
        </pc:spChg>
        <pc:spChg chg="add del mod">
          <ac:chgData name="Maarten Eekels" userId="94e72d42-0a23-47f8-b79b-9e1f614d3696" providerId="ADAL" clId="{D6D8B2A4-2F31-4428-BC62-7823226D210A}" dt="2020-12-04T09:27:27.374" v="454" actId="1076"/>
          <ac:spMkLst>
            <pc:docMk/>
            <pc:sldMk cId="2498646004" sldId="263"/>
            <ac:spMk id="72" creationId="{50CE81A1-BE43-4DBE-AC0A-5C8EECED5795}"/>
          </ac:spMkLst>
        </pc:spChg>
        <pc:spChg chg="add del mod">
          <ac:chgData name="Maarten Eekels" userId="94e72d42-0a23-47f8-b79b-9e1f614d3696" providerId="ADAL" clId="{D6D8B2A4-2F31-4428-BC62-7823226D210A}" dt="2020-12-04T09:15:34.782" v="236" actId="478"/>
          <ac:spMkLst>
            <pc:docMk/>
            <pc:sldMk cId="2498646004" sldId="263"/>
            <ac:spMk id="74" creationId="{493F3DE0-FF3D-4A03-B5CF-3D2DC20DEF08}"/>
          </ac:spMkLst>
        </pc:spChg>
        <pc:spChg chg="add del mod ord">
          <ac:chgData name="Maarten Eekels" userId="94e72d42-0a23-47f8-b79b-9e1f614d3696" providerId="ADAL" clId="{D6D8B2A4-2F31-4428-BC62-7823226D210A}" dt="2020-12-04T09:25:46.418" v="411" actId="478"/>
          <ac:spMkLst>
            <pc:docMk/>
            <pc:sldMk cId="2498646004" sldId="263"/>
            <ac:spMk id="77" creationId="{3AA8C816-F812-4F93-80CD-EFA6BC7EF33F}"/>
          </ac:spMkLst>
        </pc:spChg>
        <pc:spChg chg="add mod">
          <ac:chgData name="Maarten Eekels" userId="94e72d42-0a23-47f8-b79b-9e1f614d3696" providerId="ADAL" clId="{D6D8B2A4-2F31-4428-BC62-7823226D210A}" dt="2020-12-04T09:27:34.755" v="477" actId="20577"/>
          <ac:spMkLst>
            <pc:docMk/>
            <pc:sldMk cId="2498646004" sldId="263"/>
            <ac:spMk id="78" creationId="{36F341AC-89BE-405B-B572-302D8FADF985}"/>
          </ac:spMkLst>
        </pc:sp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4" creationId="{19151B4B-DB28-4332-924C-3C36D313B5A8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5" creationId="{80E501E9-E76E-4A18-BC0E-14477A1FC85D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6" creationId="{A943CF63-B866-4C5E-B4FE-3CAF2F898AE0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8" creationId="{9934B724-58A9-4092-85B6-91C15D249244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9" creationId="{9BFBC38B-C067-4EC9-841C-55FBBD941214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10" creationId="{70681314-A130-4217-8D36-6452D34370A3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13" creationId="{52D84DDF-2EC0-418F-800E-E0D152EAE3C4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15" creationId="{5D6DC96D-A63E-4E30-9B71-C15F0E3F1F49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17" creationId="{BFC8AEA4-EC64-40D4-8144-F8BC6D3196F5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19" creationId="{8ECC84A7-31FA-4ADF-976D-BAE17533AFE8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24" creationId="{CA0290B6-677C-4CD1-A4EF-54EFFF2E56A5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32" creationId="{6958848D-0C68-47B9-A8B4-089101237FB3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35" creationId="{D0C84773-EB9C-4C8F-897C-9007373ED42A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39" creationId="{837E240C-FF56-435F-9F5E-6BDC13B9D630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40" creationId="{74AB8B16-DA31-44B6-A76C-D79966C51EBF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41" creationId="{5C5F7E20-3012-47DC-AE0C-33B2090B2E26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42" creationId="{908F39CD-A38A-4101-871D-95CDC1B5F586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55" creationId="{A2471287-4F1F-42C2-A0E0-B9398E312424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56" creationId="{3AB18118-204A-4643-941D-54CD6EB8FD85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60" creationId="{59D091D5-28AB-46EA-AF96-CA33A1F153C7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61" creationId="{51D3FC3A-0101-458A-B354-4ABCD8B01A60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62" creationId="{38BED0A9-077B-462D-B76B-240A8365C7A6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63" creationId="{7A807194-C07E-4D1D-BB6C-232DA76A8756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65" creationId="{4A2D3A33-3DDA-4C41-9EE7-69DEB0AA6D36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69" creationId="{EC801795-EE56-4880-A8E5-1343ADCB0E62}"/>
          </ac:cxnSpMkLst>
        </pc:cxnChg>
        <pc:cxnChg chg="add del mod">
          <ac:chgData name="Maarten Eekels" userId="94e72d42-0a23-47f8-b79b-9e1f614d3696" providerId="ADAL" clId="{D6D8B2A4-2F31-4428-BC62-7823226D210A}" dt="2020-12-04T09:27:27.374" v="454" actId="1076"/>
          <ac:cxnSpMkLst>
            <pc:docMk/>
            <pc:sldMk cId="2498646004" sldId="263"/>
            <ac:cxnSpMk id="71" creationId="{1ADC3EC5-26C4-4C8F-BDB4-CE2CF7C60748}"/>
          </ac:cxnSpMkLst>
        </pc:cxnChg>
      </pc:sldChg>
      <pc:sldChg chg="addSp delSp modSp new mod modClrScheme chgLayout">
        <pc:chgData name="Maarten Eekels" userId="94e72d42-0a23-47f8-b79b-9e1f614d3696" providerId="ADAL" clId="{D6D8B2A4-2F31-4428-BC62-7823226D210A}" dt="2020-12-04T09:36:13.099" v="630" actId="6549"/>
        <pc:sldMkLst>
          <pc:docMk/>
          <pc:sldMk cId="3759024234" sldId="264"/>
        </pc:sldMkLst>
        <pc:spChg chg="mod ord">
          <ac:chgData name="Maarten Eekels" userId="94e72d42-0a23-47f8-b79b-9e1f614d3696" providerId="ADAL" clId="{D6D8B2A4-2F31-4428-BC62-7823226D210A}" dt="2020-12-04T09:25:34.318" v="409" actId="1076"/>
          <ac:spMkLst>
            <pc:docMk/>
            <pc:sldMk cId="3759024234" sldId="264"/>
            <ac:spMk id="2" creationId="{D7FB5D03-CEE1-4DC4-8BDD-50744758E3F2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3" creationId="{219C8610-0529-4407-BD7D-84849BB3D43B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4" creationId="{E61DE5C1-CFDB-45C7-9DD7-66E119F19E82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5" creationId="{BA4D12E3-CBE0-4345-9075-4CAEAFC13D15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6" creationId="{7974FF80-45ED-4400-B3FA-5F7501CF9B7D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7" creationId="{43341D66-6BCB-45D1-AF4E-89911F26D7B0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8" creationId="{F6FBD014-1329-4835-8CC4-DFACAE874B5B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9" creationId="{E8009BDB-E805-4ED5-8B55-3D7D4B582B9B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10" creationId="{15552CCC-2E3A-4890-8A8E-FEFC5B096D6C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11" creationId="{26B5BC76-8746-44BF-9F44-343E790D4097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12" creationId="{97AB57FD-CF88-4485-9DF0-B61354B1B57C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13" creationId="{3E9F7B5D-851F-4A4C-8F09-A308263BDEBF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14" creationId="{3F7F199A-7983-490E-96FB-616A0BA3AE2A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15" creationId="{F0C99888-7E68-47B0-923A-A60A3BF6AC8B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16" creationId="{3A61BDFC-ADA8-430A-91A8-74926506EAD1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17" creationId="{63BDC28E-5009-4DF7-B44D-6198612BEAEF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18" creationId="{C61AF372-60CD-44C0-BD31-9A5D70495184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19" creationId="{93470836-2A42-4001-8F8E-C31AF414AA08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20" creationId="{A4FFE6D1-DDE6-41B6-AB1C-0653BFE0EEEC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21" creationId="{24DF4045-D6E4-4858-9433-C8F357EEE5D0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22" creationId="{6BB5030C-F982-4F9B-AAEC-2BD1AFA09515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23" creationId="{E8B27104-AB6D-4F7A-AC58-94BF5294E4A2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24" creationId="{D0495579-0368-409C-9E5F-0641B9D6C6D3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25" creationId="{CE16BE28-8D29-47C4-8F81-11C1A065EC7E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26" creationId="{99378629-54A8-411D-B902-03626632D046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27" creationId="{21A7DE1E-20F3-421A-BA8A-65317927287D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28" creationId="{10CFE648-5B40-48B7-B585-B4248F923FBF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29" creationId="{A6F3539E-13E8-4B64-8FB3-E8C698FF4C53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30" creationId="{84269E4F-7B82-41B2-BA21-AA062069AD00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31" creationId="{D69257E3-4167-4774-90B2-F7F801FA4777}"/>
          </ac:spMkLst>
        </pc:spChg>
        <pc:spChg chg="add mod">
          <ac:chgData name="Maarten Eekels" userId="94e72d42-0a23-47f8-b79b-9e1f614d3696" providerId="ADAL" clId="{D6D8B2A4-2F31-4428-BC62-7823226D210A}" dt="2020-12-04T09:17:58.716" v="252"/>
          <ac:spMkLst>
            <pc:docMk/>
            <pc:sldMk cId="3759024234" sldId="264"/>
            <ac:spMk id="32" creationId="{A285EA8B-E4E6-42BB-9A19-70CD820D0682}"/>
          </ac:spMkLst>
        </pc:spChg>
        <pc:spChg chg="add mod">
          <ac:chgData name="Maarten Eekels" userId="94e72d42-0a23-47f8-b79b-9e1f614d3696" providerId="ADAL" clId="{D6D8B2A4-2F31-4428-BC62-7823226D210A}" dt="2020-12-04T09:36:13.099" v="630" actId="6549"/>
          <ac:spMkLst>
            <pc:docMk/>
            <pc:sldMk cId="3759024234" sldId="264"/>
            <ac:spMk id="40" creationId="{29444A0F-F0D0-4964-98B6-A1CE2A9D9EB2}"/>
          </ac:spMkLst>
        </pc:spChg>
        <pc:grpChg chg="mod">
          <ac:chgData name="Maarten Eekels" userId="94e72d42-0a23-47f8-b79b-9e1f614d3696" providerId="ADAL" clId="{D6D8B2A4-2F31-4428-BC62-7823226D210A}" dt="2020-12-04T09:19:09.778" v="286"/>
          <ac:grpSpMkLst>
            <pc:docMk/>
            <pc:sldMk cId="3759024234" sldId="264"/>
            <ac:grpSpMk id="35" creationId="{0C05A7FD-0EF7-46D5-B004-9F4B9D7344F6}"/>
          </ac:grpSpMkLst>
        </pc:grpChg>
        <pc:grpChg chg="mod">
          <ac:chgData name="Maarten Eekels" userId="94e72d42-0a23-47f8-b79b-9e1f614d3696" providerId="ADAL" clId="{D6D8B2A4-2F31-4428-BC62-7823226D210A}" dt="2020-12-04T09:19:16.174" v="290"/>
          <ac:grpSpMkLst>
            <pc:docMk/>
            <pc:sldMk cId="3759024234" sldId="264"/>
            <ac:grpSpMk id="38" creationId="{7A05EA79-200D-49D4-8403-2428B6AE72EA}"/>
          </ac:grpSpMkLst>
        </pc:grpChg>
        <pc:inkChg chg="add del mod">
          <ac:chgData name="Maarten Eekels" userId="94e72d42-0a23-47f8-b79b-9e1f614d3696" providerId="ADAL" clId="{D6D8B2A4-2F31-4428-BC62-7823226D210A}" dt="2020-12-04T09:19:10.204" v="287" actId="9405"/>
          <ac:inkMkLst>
            <pc:docMk/>
            <pc:sldMk cId="3759024234" sldId="264"/>
            <ac:inkMk id="33" creationId="{623AFFB4-71F4-4A55-A737-82F0448CAAF1}"/>
          </ac:inkMkLst>
        </pc:inkChg>
        <pc:inkChg chg="add del mod">
          <ac:chgData name="Maarten Eekels" userId="94e72d42-0a23-47f8-b79b-9e1f614d3696" providerId="ADAL" clId="{D6D8B2A4-2F31-4428-BC62-7823226D210A}" dt="2020-12-04T09:19:09.778" v="286"/>
          <ac:inkMkLst>
            <pc:docMk/>
            <pc:sldMk cId="3759024234" sldId="264"/>
            <ac:inkMk id="34" creationId="{484A9F42-1BEF-4A92-A5F1-A0BC69E76F0A}"/>
          </ac:inkMkLst>
        </pc:inkChg>
        <pc:inkChg chg="add mod">
          <ac:chgData name="Maarten Eekels" userId="94e72d42-0a23-47f8-b79b-9e1f614d3696" providerId="ADAL" clId="{D6D8B2A4-2F31-4428-BC62-7823226D210A}" dt="2020-12-04T09:19:16.174" v="290"/>
          <ac:inkMkLst>
            <pc:docMk/>
            <pc:sldMk cId="3759024234" sldId="264"/>
            <ac:inkMk id="36" creationId="{F08ADD2B-D1A7-42BA-84F0-2633C8C33E0A}"/>
          </ac:inkMkLst>
        </pc:inkChg>
        <pc:inkChg chg="add mod">
          <ac:chgData name="Maarten Eekels" userId="94e72d42-0a23-47f8-b79b-9e1f614d3696" providerId="ADAL" clId="{D6D8B2A4-2F31-4428-BC62-7823226D210A}" dt="2020-12-04T09:19:16.174" v="290"/>
          <ac:inkMkLst>
            <pc:docMk/>
            <pc:sldMk cId="3759024234" sldId="264"/>
            <ac:inkMk id="37" creationId="{D556FAA7-12C8-4499-A8DB-D6A1C2D2E23D}"/>
          </ac:inkMkLst>
        </pc:inkChg>
        <pc:inkChg chg="add">
          <ac:chgData name="Maarten Eekels" userId="94e72d42-0a23-47f8-b79b-9e1f614d3696" providerId="ADAL" clId="{D6D8B2A4-2F31-4428-BC62-7823226D210A}" dt="2020-12-04T09:19:18.693" v="291" actId="9405"/>
          <ac:inkMkLst>
            <pc:docMk/>
            <pc:sldMk cId="3759024234" sldId="264"/>
            <ac:inkMk id="39" creationId="{CF10BA2A-CBE6-49CF-B7E4-454C71C0203B}"/>
          </ac:inkMkLst>
        </pc:inkChg>
      </pc:sldChg>
      <pc:sldChg chg="addSp delSp modSp add del mod">
        <pc:chgData name="Maarten Eekels" userId="94e72d42-0a23-47f8-b79b-9e1f614d3696" providerId="ADAL" clId="{D6D8B2A4-2F31-4428-BC62-7823226D210A}" dt="2020-12-04T09:27:41.059" v="478" actId="47"/>
        <pc:sldMkLst>
          <pc:docMk/>
          <pc:sldMk cId="1136662738" sldId="265"/>
        </pc:sldMkLst>
        <pc:spChg chg="mod">
          <ac:chgData name="Maarten Eekels" userId="94e72d42-0a23-47f8-b79b-9e1f614d3696" providerId="ADAL" clId="{D6D8B2A4-2F31-4428-BC62-7823226D210A}" dt="2020-12-04T09:21:38.180" v="384" actId="20577"/>
          <ac:spMkLst>
            <pc:docMk/>
            <pc:sldMk cId="1136662738" sldId="265"/>
            <ac:spMk id="2" creationId="{D7FB5D03-CEE1-4DC4-8BDD-50744758E3F2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3" creationId="{219C8610-0529-4407-BD7D-84849BB3D43B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4" creationId="{E61DE5C1-CFDB-45C7-9DD7-66E119F19E82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5" creationId="{BA4D12E3-CBE0-4345-9075-4CAEAFC13D15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6" creationId="{7974FF80-45ED-4400-B3FA-5F7501CF9B7D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7" creationId="{43341D66-6BCB-45D1-AF4E-89911F26D7B0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8" creationId="{F6FBD014-1329-4835-8CC4-DFACAE874B5B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9" creationId="{E8009BDB-E805-4ED5-8B55-3D7D4B582B9B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10" creationId="{15552CCC-2E3A-4890-8A8E-FEFC5B096D6C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11" creationId="{26B5BC76-8746-44BF-9F44-343E790D4097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12" creationId="{97AB57FD-CF88-4485-9DF0-B61354B1B57C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13" creationId="{3E9F7B5D-851F-4A4C-8F09-A308263BDEBF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14" creationId="{3F7F199A-7983-490E-96FB-616A0BA3AE2A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15" creationId="{F0C99888-7E68-47B0-923A-A60A3BF6AC8B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16" creationId="{3A61BDFC-ADA8-430A-91A8-74926506EAD1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17" creationId="{63BDC28E-5009-4DF7-B44D-6198612BEAEF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18" creationId="{C61AF372-60CD-44C0-BD31-9A5D70495184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19" creationId="{93470836-2A42-4001-8F8E-C31AF414AA08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20" creationId="{A4FFE6D1-DDE6-41B6-AB1C-0653BFE0EEEC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21" creationId="{24DF4045-D6E4-4858-9433-C8F357EEE5D0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22" creationId="{6BB5030C-F982-4F9B-AAEC-2BD1AFA09515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23" creationId="{E8B27104-AB6D-4F7A-AC58-94BF5294E4A2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24" creationId="{D0495579-0368-409C-9E5F-0641B9D6C6D3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25" creationId="{CE16BE28-8D29-47C4-8F81-11C1A065EC7E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26" creationId="{99378629-54A8-411D-B902-03626632D046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27" creationId="{21A7DE1E-20F3-421A-BA8A-65317927287D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28" creationId="{10CFE648-5B40-48B7-B585-B4248F923FBF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29" creationId="{A6F3539E-13E8-4B64-8FB3-E8C698FF4C53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30" creationId="{84269E4F-7B82-41B2-BA21-AA062069AD00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31" creationId="{D69257E3-4167-4774-90B2-F7F801FA4777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32" creationId="{A285EA8B-E4E6-42BB-9A19-70CD820D0682}"/>
          </ac:spMkLst>
        </pc:spChg>
        <pc:spChg chg="del">
          <ac:chgData name="Maarten Eekels" userId="94e72d42-0a23-47f8-b79b-9e1f614d3696" providerId="ADAL" clId="{D6D8B2A4-2F31-4428-BC62-7823226D210A}" dt="2020-12-04T09:21:19.714" v="340" actId="478"/>
          <ac:spMkLst>
            <pc:docMk/>
            <pc:sldMk cId="1136662738" sldId="265"/>
            <ac:spMk id="40" creationId="{29444A0F-F0D0-4964-98B6-A1CE2A9D9EB2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41" creationId="{05B567C1-6EBA-46BE-8CE7-A1E4C9B1BE17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42" creationId="{5EE465EF-6859-4430-B6C0-47215C06D9D1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43" creationId="{DFC145B8-6DFB-480D-9911-36EF8AC764F4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44" creationId="{C3E61C95-C4CE-4664-9149-CC02F31372A6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45" creationId="{CEC040AA-23F4-402A-A0B7-782B9B4118C5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46" creationId="{203B981C-CB26-4B5A-8495-A6D4F7A0EAF2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47" creationId="{003925E9-416A-4372-90AD-BDE43E6121C9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48" creationId="{A8AEB3AE-F91B-4F57-81AD-46D4B61BB5DB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62" creationId="{84FC64CB-385E-4B9B-9EBF-A7607EE92BD0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63" creationId="{8F3DBA09-8410-4AE8-A4EA-1945A4105343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64" creationId="{16AAEEA2-FA7F-44EA-BA25-AFC07E1ACA2F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65" creationId="{61FA3C3A-4BE3-449B-A0AA-856DDED45CA2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66" creationId="{788C37BA-BBEB-4031-8FBC-2404EE1079D6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67" creationId="{44096E97-38E3-4833-8CD6-351313959B89}"/>
          </ac:spMkLst>
        </pc:spChg>
        <pc:spChg chg="add 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68" creationId="{C98B38D2-2B7D-4433-B339-F3A3D1825755}"/>
          </ac:spMkLst>
        </pc:spChg>
        <pc:spChg chg="add 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69" creationId="{B7227084-2488-4460-96CC-1180D010E7B6}"/>
          </ac:spMkLst>
        </pc:spChg>
        <pc:spChg chg="add 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70" creationId="{71569D35-A1B7-4E49-97F7-79A9B71BDA54}"/>
          </ac:spMkLst>
        </pc:spChg>
        <pc:spChg chg="add 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71" creationId="{5BBDA2E8-B694-49E4-BE3C-EAA457290AA4}"/>
          </ac:spMkLst>
        </pc:spChg>
        <pc:spChg chg="add 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72" creationId="{5EE0B231-356D-4A8C-B03D-4D240C47E574}"/>
          </ac:spMkLst>
        </pc:spChg>
        <pc:spChg chg="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74" creationId="{E5EABF7A-0FFC-4E9B-B45A-08D714F92EED}"/>
          </ac:spMkLst>
        </pc:spChg>
        <pc:spChg chg="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75" creationId="{DA9A2EA5-9647-4A1B-86D0-7FC8A9F2034C}"/>
          </ac:spMkLst>
        </pc:spChg>
        <pc:spChg chg="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77" creationId="{AC5A3AA9-B851-45D0-8931-FB048718B1A4}"/>
          </ac:spMkLst>
        </pc:spChg>
        <pc:spChg chg="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78" creationId="{4625563B-33DB-40C3-BAC5-A918F52D326A}"/>
          </ac:spMkLst>
        </pc:spChg>
        <pc:spChg chg="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80" creationId="{F20BF4B2-801C-4E68-A884-3BED28A03593}"/>
          </ac:spMkLst>
        </pc:spChg>
        <pc:spChg chg="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81" creationId="{250ECCE0-4D1D-4D7F-BA52-9DA21E7F98B6}"/>
          </ac:spMkLst>
        </pc:spChg>
        <pc:spChg chg="add 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82" creationId="{91E919C1-D121-49DE-860D-AA58A64B44ED}"/>
          </ac:spMkLst>
        </pc:spChg>
        <pc:spChg chg="mod">
          <ac:chgData name="Maarten Eekels" userId="94e72d42-0a23-47f8-b79b-9e1f614d3696" providerId="ADAL" clId="{D6D8B2A4-2F31-4428-BC62-7823226D210A}" dt="2020-12-04T09:23:32.915" v="390" actId="207"/>
          <ac:spMkLst>
            <pc:docMk/>
            <pc:sldMk cId="1136662738" sldId="265"/>
            <ac:spMk id="84" creationId="{78ACB9EB-11AD-45F9-9917-682D5CD5B390}"/>
          </ac:spMkLst>
        </pc:spChg>
        <pc:spChg chg="mod">
          <ac:chgData name="Maarten Eekels" userId="94e72d42-0a23-47f8-b79b-9e1f614d3696" providerId="ADAL" clId="{D6D8B2A4-2F31-4428-BC62-7823226D210A}" dt="2020-12-04T09:23:32.915" v="390" actId="207"/>
          <ac:spMkLst>
            <pc:docMk/>
            <pc:sldMk cId="1136662738" sldId="265"/>
            <ac:spMk id="85" creationId="{DF2D2CCF-545E-4724-8770-BB6B0DA184BF}"/>
          </ac:spMkLst>
        </pc:spChg>
        <pc:spChg chg="mod">
          <ac:chgData name="Maarten Eekels" userId="94e72d42-0a23-47f8-b79b-9e1f614d3696" providerId="ADAL" clId="{D6D8B2A4-2F31-4428-BC62-7823226D210A}" dt="2020-12-04T09:23:32.915" v="390" actId="207"/>
          <ac:spMkLst>
            <pc:docMk/>
            <pc:sldMk cId="1136662738" sldId="265"/>
            <ac:spMk id="87" creationId="{C459AE0D-6B1A-4C75-8D37-313400BCB610}"/>
          </ac:spMkLst>
        </pc:spChg>
        <pc:spChg chg="mod">
          <ac:chgData name="Maarten Eekels" userId="94e72d42-0a23-47f8-b79b-9e1f614d3696" providerId="ADAL" clId="{D6D8B2A4-2F31-4428-BC62-7823226D210A}" dt="2020-12-04T09:23:32.915" v="390" actId="207"/>
          <ac:spMkLst>
            <pc:docMk/>
            <pc:sldMk cId="1136662738" sldId="265"/>
            <ac:spMk id="88" creationId="{F3690A2F-1FA1-4608-819B-482988BEE9F2}"/>
          </ac:spMkLst>
        </pc:spChg>
        <pc:spChg chg="mod">
          <ac:chgData name="Maarten Eekels" userId="94e72d42-0a23-47f8-b79b-9e1f614d3696" providerId="ADAL" clId="{D6D8B2A4-2F31-4428-BC62-7823226D210A}" dt="2020-12-04T09:23:40.446" v="391" actId="207"/>
          <ac:spMkLst>
            <pc:docMk/>
            <pc:sldMk cId="1136662738" sldId="265"/>
            <ac:spMk id="90" creationId="{6977C056-D03C-4C9A-A9A7-D3906D4E7B4D}"/>
          </ac:spMkLst>
        </pc:spChg>
        <pc:spChg chg="mod">
          <ac:chgData name="Maarten Eekels" userId="94e72d42-0a23-47f8-b79b-9e1f614d3696" providerId="ADAL" clId="{D6D8B2A4-2F31-4428-BC62-7823226D210A}" dt="2020-12-04T09:23:32.915" v="390" actId="207"/>
          <ac:spMkLst>
            <pc:docMk/>
            <pc:sldMk cId="1136662738" sldId="265"/>
            <ac:spMk id="91" creationId="{A8EEF750-35D2-4AFB-A05E-81F90A1D5C50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92" creationId="{5E96BE25-F0E9-4CBE-9158-417278104043}"/>
          </ac:spMkLst>
        </pc:spChg>
        <pc:spChg chg="add mod">
          <ac:chgData name="Maarten Eekels" userId="94e72d42-0a23-47f8-b79b-9e1f614d3696" providerId="ADAL" clId="{D6D8B2A4-2F31-4428-BC62-7823226D210A}" dt="2020-12-04T09:23:57.372" v="392" actId="207"/>
          <ac:spMkLst>
            <pc:docMk/>
            <pc:sldMk cId="1136662738" sldId="265"/>
            <ac:spMk id="93" creationId="{159E062B-C126-4EB2-8BB6-0F9FCABAAF86}"/>
          </ac:spMkLst>
        </pc:spChg>
        <pc:spChg chg="add mod">
          <ac:chgData name="Maarten Eekels" userId="94e72d42-0a23-47f8-b79b-9e1f614d3696" providerId="ADAL" clId="{D6D8B2A4-2F31-4428-BC62-7823226D210A}" dt="2020-12-04T09:21:54.666" v="385"/>
          <ac:spMkLst>
            <pc:docMk/>
            <pc:sldMk cId="1136662738" sldId="265"/>
            <ac:spMk id="95" creationId="{C0B16833-2C38-42FB-95D3-7FC12D15AADD}"/>
          </ac:spMkLst>
        </pc:spChg>
        <pc:grpChg chg="del">
          <ac:chgData name="Maarten Eekels" userId="94e72d42-0a23-47f8-b79b-9e1f614d3696" providerId="ADAL" clId="{D6D8B2A4-2F31-4428-BC62-7823226D210A}" dt="2020-12-04T09:21:19.714" v="340" actId="478"/>
          <ac:grpSpMkLst>
            <pc:docMk/>
            <pc:sldMk cId="1136662738" sldId="265"/>
            <ac:grpSpMk id="38" creationId="{7A05EA79-200D-49D4-8403-2428B6AE72EA}"/>
          </ac:grpSpMkLst>
        </pc:grpChg>
        <pc:grpChg chg="add mod">
          <ac:chgData name="Maarten Eekels" userId="94e72d42-0a23-47f8-b79b-9e1f614d3696" providerId="ADAL" clId="{D6D8B2A4-2F31-4428-BC62-7823226D210A}" dt="2020-12-04T09:21:54.666" v="385"/>
          <ac:grpSpMkLst>
            <pc:docMk/>
            <pc:sldMk cId="1136662738" sldId="265"/>
            <ac:grpSpMk id="73" creationId="{641B4BEC-9185-45F9-A69B-8A5C1E1495D0}"/>
          </ac:grpSpMkLst>
        </pc:grpChg>
        <pc:grpChg chg="add mod">
          <ac:chgData name="Maarten Eekels" userId="94e72d42-0a23-47f8-b79b-9e1f614d3696" providerId="ADAL" clId="{D6D8B2A4-2F31-4428-BC62-7823226D210A}" dt="2020-12-04T09:21:54.666" v="385"/>
          <ac:grpSpMkLst>
            <pc:docMk/>
            <pc:sldMk cId="1136662738" sldId="265"/>
            <ac:grpSpMk id="76" creationId="{6E4A88DF-EC6E-494B-9272-C2DFF503C44C}"/>
          </ac:grpSpMkLst>
        </pc:grpChg>
        <pc:grpChg chg="add mod">
          <ac:chgData name="Maarten Eekels" userId="94e72d42-0a23-47f8-b79b-9e1f614d3696" providerId="ADAL" clId="{D6D8B2A4-2F31-4428-BC62-7823226D210A}" dt="2020-12-04T09:21:54.666" v="385"/>
          <ac:grpSpMkLst>
            <pc:docMk/>
            <pc:sldMk cId="1136662738" sldId="265"/>
            <ac:grpSpMk id="79" creationId="{0E05EE0D-8D8B-4751-80B4-5F78DF2CA076}"/>
          </ac:grpSpMkLst>
        </pc:grpChg>
        <pc:grpChg chg="add mod">
          <ac:chgData name="Maarten Eekels" userId="94e72d42-0a23-47f8-b79b-9e1f614d3696" providerId="ADAL" clId="{D6D8B2A4-2F31-4428-BC62-7823226D210A}" dt="2020-12-04T09:23:10.159" v="388" actId="207"/>
          <ac:grpSpMkLst>
            <pc:docMk/>
            <pc:sldMk cId="1136662738" sldId="265"/>
            <ac:grpSpMk id="83" creationId="{0C3D519B-CC53-4158-9D18-E93695651DF1}"/>
          </ac:grpSpMkLst>
        </pc:grpChg>
        <pc:grpChg chg="add mod">
          <ac:chgData name="Maarten Eekels" userId="94e72d42-0a23-47f8-b79b-9e1f614d3696" providerId="ADAL" clId="{D6D8B2A4-2F31-4428-BC62-7823226D210A}" dt="2020-12-04T09:21:54.666" v="385"/>
          <ac:grpSpMkLst>
            <pc:docMk/>
            <pc:sldMk cId="1136662738" sldId="265"/>
            <ac:grpSpMk id="86" creationId="{50699BA1-95DA-4B95-ADED-F2EF2048E37E}"/>
          </ac:grpSpMkLst>
        </pc:grpChg>
        <pc:grpChg chg="add mod">
          <ac:chgData name="Maarten Eekels" userId="94e72d42-0a23-47f8-b79b-9e1f614d3696" providerId="ADAL" clId="{D6D8B2A4-2F31-4428-BC62-7823226D210A}" dt="2020-12-04T09:23:10.159" v="388" actId="207"/>
          <ac:grpSpMkLst>
            <pc:docMk/>
            <pc:sldMk cId="1136662738" sldId="265"/>
            <ac:grpSpMk id="89" creationId="{72A21E30-8D80-429E-9689-54749E2148A2}"/>
          </ac:grpSpMkLst>
        </pc:grpChg>
        <pc:inkChg chg="del">
          <ac:chgData name="Maarten Eekels" userId="94e72d42-0a23-47f8-b79b-9e1f614d3696" providerId="ADAL" clId="{D6D8B2A4-2F31-4428-BC62-7823226D210A}" dt="2020-12-04T09:21:19.714" v="340" actId="478"/>
          <ac:inkMkLst>
            <pc:docMk/>
            <pc:sldMk cId="1136662738" sldId="265"/>
            <ac:inkMk id="39" creationId="{CF10BA2A-CBE6-49CF-B7E4-454C71C0203B}"/>
          </ac:inkMkLst>
        </pc:ink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49" creationId="{6325D287-67D9-4A84-8835-EE1C96A294CC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50" creationId="{04659897-3E1E-45FE-9C28-28116A328A09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51" creationId="{6CF749B7-19F6-47C0-A5EA-917E6609A026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52" creationId="{3BC8BB38-FF6E-4556-8EDB-BBE609A1FD8D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53" creationId="{44119977-93E6-4932-9E63-189E954A92EF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54" creationId="{E6CE5B2E-A6E7-4240-94BD-7C7442A81FC6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55" creationId="{0C8BB132-863D-4F61-B355-342ED75DEFA8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56" creationId="{E5F25FB0-E660-4185-8568-79EE0886450A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57" creationId="{7C916694-124C-4010-88A4-D8FB0611CE9E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58" creationId="{02C74E63-0233-4A4D-A74E-8AA3A91F36AB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59" creationId="{0511E004-AE19-4AEB-B95D-F7E766C1BA71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60" creationId="{5D8BA0E2-F241-4977-8203-0EC3996C9D3E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61" creationId="{C0808E22-73B5-4636-8A62-5C325D0062B6}"/>
          </ac:cxnSpMkLst>
        </pc:cxnChg>
        <pc:cxnChg chg="add mod">
          <ac:chgData name="Maarten Eekels" userId="94e72d42-0a23-47f8-b79b-9e1f614d3696" providerId="ADAL" clId="{D6D8B2A4-2F31-4428-BC62-7823226D210A}" dt="2020-12-04T09:21:54.666" v="385"/>
          <ac:cxnSpMkLst>
            <pc:docMk/>
            <pc:sldMk cId="1136662738" sldId="265"/>
            <ac:cxnSpMk id="94" creationId="{327B7AAF-A4CD-4B16-8DF4-13434707E7F6}"/>
          </ac:cxnSpMkLst>
        </pc:cxnChg>
      </pc:sldChg>
      <pc:sldChg chg="add del">
        <pc:chgData name="Maarten Eekels" userId="94e72d42-0a23-47f8-b79b-9e1f614d3696" providerId="ADAL" clId="{D6D8B2A4-2F31-4428-BC62-7823226D210A}" dt="2020-12-04T09:27:45.517" v="479" actId="47"/>
        <pc:sldMkLst>
          <pc:docMk/>
          <pc:sldMk cId="1425415324" sldId="266"/>
        </pc:sldMkLst>
      </pc:sldChg>
      <pc:sldChg chg="addSp delSp modSp new mod modAnim">
        <pc:chgData name="Maarten Eekels" userId="94e72d42-0a23-47f8-b79b-9e1f614d3696" providerId="ADAL" clId="{D6D8B2A4-2F31-4428-BC62-7823226D210A}" dt="2020-12-04T09:27:14.046" v="453" actId="20577"/>
        <pc:sldMkLst>
          <pc:docMk/>
          <pc:sldMk cId="610010290" sldId="267"/>
        </pc:sldMkLst>
        <pc:spChg chg="del">
          <ac:chgData name="Maarten Eekels" userId="94e72d42-0a23-47f8-b79b-9e1f614d3696" providerId="ADAL" clId="{D6D8B2A4-2F31-4428-BC62-7823226D210A}" dt="2020-12-04T09:26:30.473" v="417" actId="478"/>
          <ac:spMkLst>
            <pc:docMk/>
            <pc:sldMk cId="610010290" sldId="267"/>
            <ac:spMk id="2" creationId="{30E67B39-B125-4549-855C-FC69A162DC9A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4" creationId="{435E0FF7-18DF-43F7-B145-0ABF0AC47C05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5" creationId="{5927FB42-AE13-43ED-9F44-AE275E2AF5B2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9" creationId="{4CFFA135-A5EC-426D-A20E-182431722646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10" creationId="{BA96504A-0ACE-45BE-A20C-6CEED1267142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13" creationId="{AAA0E46E-CF89-4F38-AEC7-3BACCAC80E76}"/>
          </ac:spMkLst>
        </pc:spChg>
        <pc:spChg chg="add mod">
          <ac:chgData name="Maarten Eekels" userId="94e72d42-0a23-47f8-b79b-9e1f614d3696" providerId="ADAL" clId="{D6D8B2A4-2F31-4428-BC62-7823226D210A}" dt="2020-12-04T09:26:49.870" v="419" actId="1076"/>
          <ac:spMkLst>
            <pc:docMk/>
            <pc:sldMk cId="610010290" sldId="267"/>
            <ac:spMk id="14" creationId="{6C48A8EF-C4FF-4EB5-9D45-AD698264C986}"/>
          </ac:spMkLst>
        </pc:spChg>
        <pc:spChg chg="add mod">
          <ac:chgData name="Maarten Eekels" userId="94e72d42-0a23-47f8-b79b-9e1f614d3696" providerId="ADAL" clId="{D6D8B2A4-2F31-4428-BC62-7823226D210A}" dt="2020-12-04T09:26:49.870" v="419" actId="1076"/>
          <ac:spMkLst>
            <pc:docMk/>
            <pc:sldMk cId="610010290" sldId="267"/>
            <ac:spMk id="15" creationId="{7C20DA28-2B5C-44E1-8721-243C06C375D6}"/>
          </ac:spMkLst>
        </pc:spChg>
        <pc:spChg chg="add mod">
          <ac:chgData name="Maarten Eekels" userId="94e72d42-0a23-47f8-b79b-9e1f614d3696" providerId="ADAL" clId="{D6D8B2A4-2F31-4428-BC62-7823226D210A}" dt="2020-12-04T09:26:49.870" v="419" actId="1076"/>
          <ac:spMkLst>
            <pc:docMk/>
            <pc:sldMk cId="610010290" sldId="267"/>
            <ac:spMk id="16" creationId="{8062B72F-178A-4676-9900-CEE44E32250C}"/>
          </ac:spMkLst>
        </pc:spChg>
        <pc:spChg chg="add mod">
          <ac:chgData name="Maarten Eekels" userId="94e72d42-0a23-47f8-b79b-9e1f614d3696" providerId="ADAL" clId="{D6D8B2A4-2F31-4428-BC62-7823226D210A}" dt="2020-12-04T09:26:49.870" v="419" actId="1076"/>
          <ac:spMkLst>
            <pc:docMk/>
            <pc:sldMk cId="610010290" sldId="267"/>
            <ac:spMk id="17" creationId="{BC13FBBD-6E8C-4E88-AB1D-B73BCA08F734}"/>
          </ac:spMkLst>
        </pc:spChg>
        <pc:spChg chg="add mod">
          <ac:chgData name="Maarten Eekels" userId="94e72d42-0a23-47f8-b79b-9e1f614d3696" providerId="ADAL" clId="{D6D8B2A4-2F31-4428-BC62-7823226D210A}" dt="2020-12-04T09:26:49.870" v="419" actId="1076"/>
          <ac:spMkLst>
            <pc:docMk/>
            <pc:sldMk cId="610010290" sldId="267"/>
            <ac:spMk id="18" creationId="{16574670-A683-4CEB-8178-F05E00CEEA3E}"/>
          </ac:spMkLst>
        </pc:spChg>
        <pc:spChg chg="add mod">
          <ac:chgData name="Maarten Eekels" userId="94e72d42-0a23-47f8-b79b-9e1f614d3696" providerId="ADAL" clId="{D6D8B2A4-2F31-4428-BC62-7823226D210A}" dt="2020-12-04T09:26:49.870" v="419" actId="1076"/>
          <ac:spMkLst>
            <pc:docMk/>
            <pc:sldMk cId="610010290" sldId="267"/>
            <ac:spMk id="19" creationId="{6B739D36-4FCD-4B08-BC36-9BA802C1E805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25" creationId="{1F38B01D-E49E-439D-BF88-E69FE496631E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27" creationId="{72F8AA15-9179-491E-A422-7777794B7B42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28" creationId="{B569AE78-9F29-4AE9-AC8C-2C718C20D4FC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29" creationId="{13ABB7D2-FE5C-4E55-B71F-D3D3E518CB3A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41" creationId="{BAEA337A-2673-4095-936D-6E741D4FB741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42" creationId="{1A0F13D3-6F01-4BBE-A814-A643EA6FA8AC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43" creationId="{D8629957-FB53-4C1A-9DE8-8CFACA653400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46" creationId="{A20DA9A0-1C51-40D3-875C-EC39559F3248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48" creationId="{42ADAAD9-0473-4820-9397-48E7A367075B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52" creationId="{2AED2D59-44BD-45F6-A87A-1005B0340972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55" creationId="{11CB2D94-D754-4BA7-AF53-EE49102BB786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56" creationId="{4CCB37CF-CE40-421B-8E76-171C580723F8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57" creationId="{A4B73050-6A61-4EFF-A45E-6BC618567985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58" creationId="{A1353F15-28FD-4010-9923-F1069C9F19CD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60" creationId="{F216FDAD-8F20-4A55-84B6-3B6BC2C1BE99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68" creationId="{08FC99A8-A8E0-4158-AA14-034536A92FA4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69" creationId="{0128036A-7204-4EA0-9EBB-D823125A4C54}"/>
          </ac:spMkLst>
        </pc:spChg>
        <pc:spChg chg="mod">
          <ac:chgData name="Maarten Eekels" userId="94e72d42-0a23-47f8-b79b-9e1f614d3696" providerId="ADAL" clId="{D6D8B2A4-2F31-4428-BC62-7823226D210A}" dt="2020-12-04T09:26:38.710" v="418"/>
          <ac:spMkLst>
            <pc:docMk/>
            <pc:sldMk cId="610010290" sldId="267"/>
            <ac:spMk id="70" creationId="{13D09C7D-4964-4571-A80E-6E6A0E302A46}"/>
          </ac:spMkLst>
        </pc:spChg>
        <pc:spChg chg="add mod">
          <ac:chgData name="Maarten Eekels" userId="94e72d42-0a23-47f8-b79b-9e1f614d3696" providerId="ADAL" clId="{D6D8B2A4-2F31-4428-BC62-7823226D210A}" dt="2020-12-04T09:26:49.870" v="419" actId="1076"/>
          <ac:spMkLst>
            <pc:docMk/>
            <pc:sldMk cId="610010290" sldId="267"/>
            <ac:spMk id="72" creationId="{99F15116-3F8F-4CD3-9E2A-DD255F038650}"/>
          </ac:spMkLst>
        </pc:spChg>
        <pc:spChg chg="add mod">
          <ac:chgData name="Maarten Eekels" userId="94e72d42-0a23-47f8-b79b-9e1f614d3696" providerId="ADAL" clId="{D6D8B2A4-2F31-4428-BC62-7823226D210A}" dt="2020-12-04T09:27:14.046" v="453" actId="20577"/>
          <ac:spMkLst>
            <pc:docMk/>
            <pc:sldMk cId="610010290" sldId="267"/>
            <ac:spMk id="73" creationId="{13AECCB7-CBD5-4C8E-97B1-EDC2F3526C5B}"/>
          </ac:spMkLst>
        </pc:spChg>
        <pc:grpChg chg="add mod">
          <ac:chgData name="Maarten Eekels" userId="94e72d42-0a23-47f8-b79b-9e1f614d3696" providerId="ADAL" clId="{D6D8B2A4-2F31-4428-BC62-7823226D210A}" dt="2020-12-04T09:26:49.870" v="419" actId="1076"/>
          <ac:grpSpMkLst>
            <pc:docMk/>
            <pc:sldMk cId="610010290" sldId="267"/>
            <ac:grpSpMk id="3" creationId="{FA19A710-34F6-477B-82C5-6934E82DC023}"/>
          </ac:grpSpMkLst>
        </pc:grpChg>
        <pc:grpChg chg="add mod">
          <ac:chgData name="Maarten Eekels" userId="94e72d42-0a23-47f8-b79b-9e1f614d3696" providerId="ADAL" clId="{D6D8B2A4-2F31-4428-BC62-7823226D210A}" dt="2020-12-04T09:26:49.870" v="419" actId="1076"/>
          <ac:grpSpMkLst>
            <pc:docMk/>
            <pc:sldMk cId="610010290" sldId="267"/>
            <ac:grpSpMk id="6" creationId="{3278A380-BB0F-45E5-B9A3-818A4D1D66C5}"/>
          </ac:grpSpMkLst>
        </pc:grpChg>
        <pc:grpChg chg="mod">
          <ac:chgData name="Maarten Eekels" userId="94e72d42-0a23-47f8-b79b-9e1f614d3696" providerId="ADAL" clId="{D6D8B2A4-2F31-4428-BC62-7823226D210A}" dt="2020-12-04T09:26:38.710" v="418"/>
          <ac:grpSpMkLst>
            <pc:docMk/>
            <pc:sldMk cId="610010290" sldId="267"/>
            <ac:grpSpMk id="7" creationId="{3EEABDFE-9D5F-4D77-BB56-9A8DD65EB943}"/>
          </ac:grpSpMkLst>
        </pc:grpChg>
        <pc:grpChg chg="add mod">
          <ac:chgData name="Maarten Eekels" userId="94e72d42-0a23-47f8-b79b-9e1f614d3696" providerId="ADAL" clId="{D6D8B2A4-2F31-4428-BC62-7823226D210A}" dt="2020-12-04T09:26:49.870" v="419" actId="1076"/>
          <ac:grpSpMkLst>
            <pc:docMk/>
            <pc:sldMk cId="610010290" sldId="267"/>
            <ac:grpSpMk id="20" creationId="{A648382D-E8B4-4080-B763-617E090C1B42}"/>
          </ac:grpSpMkLst>
        </pc:grpChg>
        <pc:grpChg chg="mod">
          <ac:chgData name="Maarten Eekels" userId="94e72d42-0a23-47f8-b79b-9e1f614d3696" providerId="ADAL" clId="{D6D8B2A4-2F31-4428-BC62-7823226D210A}" dt="2020-12-04T09:26:38.710" v="418"/>
          <ac:grpSpMkLst>
            <pc:docMk/>
            <pc:sldMk cId="610010290" sldId="267"/>
            <ac:grpSpMk id="21" creationId="{AA7FE25B-39FC-4930-84AB-CCAE6F88B645}"/>
          </ac:grpSpMkLst>
        </pc:grpChg>
        <pc:grpChg chg="mod">
          <ac:chgData name="Maarten Eekels" userId="94e72d42-0a23-47f8-b79b-9e1f614d3696" providerId="ADAL" clId="{D6D8B2A4-2F31-4428-BC62-7823226D210A}" dt="2020-12-04T09:26:38.710" v="418"/>
          <ac:grpSpMkLst>
            <pc:docMk/>
            <pc:sldMk cId="610010290" sldId="267"/>
            <ac:grpSpMk id="24" creationId="{135E8B1B-E587-42FA-B9B3-8A19E8559A62}"/>
          </ac:grpSpMkLst>
        </pc:grpChg>
        <pc:grpChg chg="add mod">
          <ac:chgData name="Maarten Eekels" userId="94e72d42-0a23-47f8-b79b-9e1f614d3696" providerId="ADAL" clId="{D6D8B2A4-2F31-4428-BC62-7823226D210A}" dt="2020-12-04T09:26:49.870" v="419" actId="1076"/>
          <ac:grpSpMkLst>
            <pc:docMk/>
            <pc:sldMk cId="610010290" sldId="267"/>
            <ac:grpSpMk id="32" creationId="{253C273F-723C-4A47-A923-EE88E8517AE6}"/>
          </ac:grpSpMkLst>
        </pc:grpChg>
        <pc:grpChg chg="mod">
          <ac:chgData name="Maarten Eekels" userId="94e72d42-0a23-47f8-b79b-9e1f614d3696" providerId="ADAL" clId="{D6D8B2A4-2F31-4428-BC62-7823226D210A}" dt="2020-12-04T09:26:38.710" v="418"/>
          <ac:grpSpMkLst>
            <pc:docMk/>
            <pc:sldMk cId="610010290" sldId="267"/>
            <ac:grpSpMk id="34" creationId="{40740C4F-A495-46FE-9797-E287C34F4845}"/>
          </ac:grpSpMkLst>
        </pc:grpChg>
        <pc:grpChg chg="mod">
          <ac:chgData name="Maarten Eekels" userId="94e72d42-0a23-47f8-b79b-9e1f614d3696" providerId="ADAL" clId="{D6D8B2A4-2F31-4428-BC62-7823226D210A}" dt="2020-12-04T09:26:38.710" v="418"/>
          <ac:grpSpMkLst>
            <pc:docMk/>
            <pc:sldMk cId="610010290" sldId="267"/>
            <ac:grpSpMk id="35" creationId="{CDA9EA92-5E50-49BE-AC2E-8051BCAF279F}"/>
          </ac:grpSpMkLst>
        </pc:grpChg>
        <pc:grpChg chg="mod">
          <ac:chgData name="Maarten Eekels" userId="94e72d42-0a23-47f8-b79b-9e1f614d3696" providerId="ADAL" clId="{D6D8B2A4-2F31-4428-BC62-7823226D210A}" dt="2020-12-04T09:26:38.710" v="418"/>
          <ac:grpSpMkLst>
            <pc:docMk/>
            <pc:sldMk cId="610010290" sldId="267"/>
            <ac:grpSpMk id="40" creationId="{D970DC73-C71D-41AB-80B1-0F8D319AB4E5}"/>
          </ac:grpSpMkLst>
        </pc:grpChg>
        <pc:grpChg chg="add mod">
          <ac:chgData name="Maarten Eekels" userId="94e72d42-0a23-47f8-b79b-9e1f614d3696" providerId="ADAL" clId="{D6D8B2A4-2F31-4428-BC62-7823226D210A}" dt="2020-12-04T09:26:49.870" v="419" actId="1076"/>
          <ac:grpSpMkLst>
            <pc:docMk/>
            <pc:sldMk cId="610010290" sldId="267"/>
            <ac:grpSpMk id="44" creationId="{6406E3B5-5BAA-4419-8B2C-F135FF437D9D}"/>
          </ac:grpSpMkLst>
        </pc:grpChg>
        <pc:grpChg chg="mod">
          <ac:chgData name="Maarten Eekels" userId="94e72d42-0a23-47f8-b79b-9e1f614d3696" providerId="ADAL" clId="{D6D8B2A4-2F31-4428-BC62-7823226D210A}" dt="2020-12-04T09:26:38.710" v="418"/>
          <ac:grpSpMkLst>
            <pc:docMk/>
            <pc:sldMk cId="610010290" sldId="267"/>
            <ac:grpSpMk id="45" creationId="{6E348F76-75C7-498D-AE7D-C2FCDA6FB3F5}"/>
          </ac:grpSpMkLst>
        </pc:grpChg>
        <pc:grpChg chg="mod">
          <ac:chgData name="Maarten Eekels" userId="94e72d42-0a23-47f8-b79b-9e1f614d3696" providerId="ADAL" clId="{D6D8B2A4-2F31-4428-BC62-7823226D210A}" dt="2020-12-04T09:26:38.710" v="418"/>
          <ac:grpSpMkLst>
            <pc:docMk/>
            <pc:sldMk cId="610010290" sldId="267"/>
            <ac:grpSpMk id="49" creationId="{BE6A158E-63EA-477E-A8A0-9EC9F4FCBA51}"/>
          </ac:grpSpMkLst>
        </pc:grpChg>
        <pc:grpChg chg="mod">
          <ac:chgData name="Maarten Eekels" userId="94e72d42-0a23-47f8-b79b-9e1f614d3696" providerId="ADAL" clId="{D6D8B2A4-2F31-4428-BC62-7823226D210A}" dt="2020-12-04T09:26:38.710" v="418"/>
          <ac:grpSpMkLst>
            <pc:docMk/>
            <pc:sldMk cId="610010290" sldId="267"/>
            <ac:grpSpMk id="51" creationId="{48E29B9C-82C8-496F-8421-166BD18E0962}"/>
          </ac:grpSpMkLst>
        </pc:grpChg>
        <pc:grpChg chg="mod">
          <ac:chgData name="Maarten Eekels" userId="94e72d42-0a23-47f8-b79b-9e1f614d3696" providerId="ADAL" clId="{D6D8B2A4-2F31-4428-BC62-7823226D210A}" dt="2020-12-04T09:26:38.710" v="418"/>
          <ac:grpSpMkLst>
            <pc:docMk/>
            <pc:sldMk cId="610010290" sldId="267"/>
            <ac:grpSpMk id="54" creationId="{997A44A8-F536-4E4C-A7EF-7CDC1EBBA370}"/>
          </ac:grpSpMkLst>
        </pc:grpChg>
        <pc:cxnChg chg="mod">
          <ac:chgData name="Maarten Eekels" userId="94e72d42-0a23-47f8-b79b-9e1f614d3696" providerId="ADAL" clId="{D6D8B2A4-2F31-4428-BC62-7823226D210A}" dt="2020-12-04T09:26:49.870" v="419" actId="1076"/>
          <ac:cxnSpMkLst>
            <pc:docMk/>
            <pc:sldMk cId="610010290" sldId="267"/>
            <ac:cxnSpMk id="8" creationId="{43BD7951-9765-47B1-A523-8F7DD8991B83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11" creationId="{D378185E-738D-4D6F-8A87-214BF3186880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12" creationId="{0DA7E3FE-5936-46FA-A944-F80109E850CC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22" creationId="{7521CDA0-3932-4A36-A1AD-6D43E5E978C6}"/>
          </ac:cxnSpMkLst>
        </pc:cxnChg>
        <pc:cxnChg chg="mod">
          <ac:chgData name="Maarten Eekels" userId="94e72d42-0a23-47f8-b79b-9e1f614d3696" providerId="ADAL" clId="{D6D8B2A4-2F31-4428-BC62-7823226D210A}" dt="2020-12-04T09:26:49.870" v="419" actId="1076"/>
          <ac:cxnSpMkLst>
            <pc:docMk/>
            <pc:sldMk cId="610010290" sldId="267"/>
            <ac:cxnSpMk id="23" creationId="{D4350BC5-080E-4814-AF23-61588043D289}"/>
          </ac:cxnSpMkLst>
        </pc:cxnChg>
        <pc:cxnChg chg="mod">
          <ac:chgData name="Maarten Eekels" userId="94e72d42-0a23-47f8-b79b-9e1f614d3696" providerId="ADAL" clId="{D6D8B2A4-2F31-4428-BC62-7823226D210A}" dt="2020-12-04T09:26:49.870" v="419" actId="1076"/>
          <ac:cxnSpMkLst>
            <pc:docMk/>
            <pc:sldMk cId="610010290" sldId="267"/>
            <ac:cxnSpMk id="26" creationId="{A3D91F89-A784-4B4D-BCDA-4ACE25AA9FCD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30" creationId="{D7896138-B773-4104-B61F-9789F8499922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31" creationId="{319C8562-333F-41FB-BFD2-6B138BA19703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33" creationId="{E3374088-363B-4866-BE2A-C14B71AF336A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36" creationId="{29862577-6ACF-4AE8-9A3B-8C95F08A56BB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37" creationId="{E56DC63B-88B9-4D95-837D-9936560C6050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38" creationId="{8C7FA29E-E7FF-43C6-8D8B-C327F136A1F3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39" creationId="{84669078-6055-4183-A17E-7C462841AE09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47" creationId="{4D01783B-B346-42F9-9FEA-331FA54EF12D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50" creationId="{4FA601F0-931F-449C-A426-22BE38D469D5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53" creationId="{68E135FC-4892-4CF3-9379-0D23FB622328}"/>
          </ac:cxnSpMkLst>
        </pc:cxnChg>
        <pc:cxnChg chg="mod">
          <ac:chgData name="Maarten Eekels" userId="94e72d42-0a23-47f8-b79b-9e1f614d3696" providerId="ADAL" clId="{D6D8B2A4-2F31-4428-BC62-7823226D210A}" dt="2020-12-04T09:26:49.870" v="419" actId="1076"/>
          <ac:cxnSpMkLst>
            <pc:docMk/>
            <pc:sldMk cId="610010290" sldId="267"/>
            <ac:cxnSpMk id="59" creationId="{6CE5C08E-1A24-4CB1-9954-24EEE19162E4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61" creationId="{E17F5E75-1780-479C-9FD9-3E5D7478F064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62" creationId="{7CE75D8D-FDF4-4DF8-B9B4-A1C81F09E486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63" creationId="{1C393BF8-BAE3-44F4-BA1A-F8E805C4EDCE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64" creationId="{80676360-03A2-4E0F-9BA2-300479F90E54}"/>
          </ac:cxnSpMkLst>
        </pc:cxnChg>
        <pc:cxnChg chg="mod">
          <ac:chgData name="Maarten Eekels" userId="94e72d42-0a23-47f8-b79b-9e1f614d3696" providerId="ADAL" clId="{D6D8B2A4-2F31-4428-BC62-7823226D210A}" dt="2020-12-04T09:26:49.870" v="419" actId="1076"/>
          <ac:cxnSpMkLst>
            <pc:docMk/>
            <pc:sldMk cId="610010290" sldId="267"/>
            <ac:cxnSpMk id="65" creationId="{1D0FC97A-BBC4-4865-B556-D17AB90263D8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66" creationId="{168C125D-A817-438E-A774-5EE5DCB7CD73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67" creationId="{4377CE95-44B0-4A2B-8C6F-886EEEAAB963}"/>
          </ac:cxnSpMkLst>
        </pc:cxnChg>
        <pc:cxnChg chg="mod">
          <ac:chgData name="Maarten Eekels" userId="94e72d42-0a23-47f8-b79b-9e1f614d3696" providerId="ADAL" clId="{D6D8B2A4-2F31-4428-BC62-7823226D210A}" dt="2020-12-04T09:26:38.710" v="418"/>
          <ac:cxnSpMkLst>
            <pc:docMk/>
            <pc:sldMk cId="610010290" sldId="267"/>
            <ac:cxnSpMk id="71" creationId="{E6649996-36E9-4093-B4E2-5EF6CB89A15F}"/>
          </ac:cxnSpMkLst>
        </pc:cxnChg>
      </pc:sldChg>
      <pc:sldChg chg="addSp delSp modSp add mod">
        <pc:chgData name="Maarten Eekels" userId="94e72d42-0a23-47f8-b79b-9e1f614d3696" providerId="ADAL" clId="{D6D8B2A4-2F31-4428-BC62-7823226D210A}" dt="2020-12-04T09:39:35.991" v="752" actId="20577"/>
        <pc:sldMkLst>
          <pc:docMk/>
          <pc:sldMk cId="1364740261" sldId="268"/>
        </pc:sldMkLst>
        <pc:spChg chg="mod">
          <ac:chgData name="Maarten Eekels" userId="94e72d42-0a23-47f8-b79b-9e1f614d3696" providerId="ADAL" clId="{D6D8B2A4-2F31-4428-BC62-7823226D210A}" dt="2020-12-04T09:30:41.939" v="553" actId="20577"/>
          <ac:spMkLst>
            <pc:docMk/>
            <pc:sldMk cId="1364740261" sldId="268"/>
            <ac:spMk id="2" creationId="{D7FB5D03-CEE1-4DC4-8BDD-50744758E3F2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3" creationId="{219C8610-0529-4407-BD7D-84849BB3D43B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4" creationId="{E61DE5C1-CFDB-45C7-9DD7-66E119F19E82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5" creationId="{BA4D12E3-CBE0-4345-9075-4CAEAFC13D15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6" creationId="{7974FF80-45ED-4400-B3FA-5F7501CF9B7D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7" creationId="{43341D66-6BCB-45D1-AF4E-89911F26D7B0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8" creationId="{F6FBD014-1329-4835-8CC4-DFACAE874B5B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9" creationId="{E8009BDB-E805-4ED5-8B55-3D7D4B582B9B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10" creationId="{15552CCC-2E3A-4890-8A8E-FEFC5B096D6C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11" creationId="{26B5BC76-8746-44BF-9F44-343E790D4097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12" creationId="{97AB57FD-CF88-4485-9DF0-B61354B1B57C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13" creationId="{3E9F7B5D-851F-4A4C-8F09-A308263BDEBF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14" creationId="{3F7F199A-7983-490E-96FB-616A0BA3AE2A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15" creationId="{F0C99888-7E68-47B0-923A-A60A3BF6AC8B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16" creationId="{3A61BDFC-ADA8-430A-91A8-74926506EAD1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17" creationId="{63BDC28E-5009-4DF7-B44D-6198612BEAEF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18" creationId="{C61AF372-60CD-44C0-BD31-9A5D70495184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19" creationId="{93470836-2A42-4001-8F8E-C31AF414AA08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20" creationId="{A4FFE6D1-DDE6-41B6-AB1C-0653BFE0EEEC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21" creationId="{24DF4045-D6E4-4858-9433-C8F357EEE5D0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22" creationId="{6BB5030C-F982-4F9B-AAEC-2BD1AFA09515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23" creationId="{E8B27104-AB6D-4F7A-AC58-94BF5294E4A2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24" creationId="{D0495579-0368-409C-9E5F-0641B9D6C6D3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25" creationId="{CE16BE28-8D29-47C4-8F81-11C1A065EC7E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26" creationId="{99378629-54A8-411D-B902-03626632D046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27" creationId="{21A7DE1E-20F3-421A-BA8A-65317927287D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28" creationId="{10CFE648-5B40-48B7-B585-B4248F923FBF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29" creationId="{A6F3539E-13E8-4B64-8FB3-E8C698FF4C53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30" creationId="{84269E4F-7B82-41B2-BA21-AA062069AD00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31" creationId="{D69257E3-4167-4774-90B2-F7F801FA4777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32" creationId="{A285EA8B-E4E6-42BB-9A19-70CD820D0682}"/>
          </ac:spMkLst>
        </pc:spChg>
        <pc:spChg chg="del">
          <ac:chgData name="Maarten Eekels" userId="94e72d42-0a23-47f8-b79b-9e1f614d3696" providerId="ADAL" clId="{D6D8B2A4-2F31-4428-BC62-7823226D210A}" dt="2020-12-04T09:28:34.361" v="481" actId="478"/>
          <ac:spMkLst>
            <pc:docMk/>
            <pc:sldMk cId="1364740261" sldId="268"/>
            <ac:spMk id="40" creationId="{29444A0F-F0D0-4964-98B6-A1CE2A9D9EB2}"/>
          </ac:spMkLst>
        </pc:spChg>
        <pc:spChg chg="add mod">
          <ac:chgData name="Maarten Eekels" userId="94e72d42-0a23-47f8-b79b-9e1f614d3696" providerId="ADAL" clId="{D6D8B2A4-2F31-4428-BC62-7823226D210A}" dt="2020-12-04T09:39:35.991" v="752" actId="20577"/>
          <ac:spMkLst>
            <pc:docMk/>
            <pc:sldMk cId="1364740261" sldId="268"/>
            <ac:spMk id="41" creationId="{F6452CF8-63BD-478D-9191-0155A76EDD90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42" creationId="{44C48EDC-56F6-456E-A40A-59C72C19FACE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43" creationId="{018AE31D-8452-41A8-9A47-7FC5A9D54009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44" creationId="{EBC7B2A2-1D5E-47D2-B02C-D891AAE3244C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45" creationId="{B8106123-86FE-43F7-B377-3F2BC8E54A3C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46" creationId="{70873457-4E3C-4222-A5A2-CA717E998C28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47" creationId="{70B416DA-27E5-4104-A9E0-D53B87B04FFA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48" creationId="{63305300-CC07-4BDF-859B-A8D740FEECDE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49" creationId="{27931063-20D2-4166-82DA-1225679B6BD5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50" creationId="{20F15CED-BB8F-4FFD-8319-9B7053ACB11F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51" creationId="{792E7EFE-99AC-4F41-A035-856765453063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52" creationId="{9E67D84F-AF17-4C08-B06C-426F666928D3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53" creationId="{6A5A3565-6192-4899-8841-0EB676B7BBCF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54" creationId="{E34C81E8-39C7-45CE-8825-1CAF32FBBB7F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55" creationId="{22FE32CC-3AB1-4CA2-8181-43509296A397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56" creationId="{F96D1696-10E3-453D-9895-27FF240D12FE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57" creationId="{EB5DF010-43D2-4E43-9F2A-DE3F31CB6A74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58" creationId="{53C9DC69-1EB4-4A85-A4F8-44207B641FE4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59" creationId="{FEEB6E4E-5387-4E72-A6E2-7A831794BE75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60" creationId="{4A156296-59B9-41FD-BAD7-E882BC66539C}"/>
          </ac:spMkLst>
        </pc:spChg>
        <pc:spChg chg="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62" creationId="{2AFE25F4-7A3B-43E1-8999-BD65153707D9}"/>
          </ac:spMkLst>
        </pc:spChg>
        <pc:spChg chg="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63" creationId="{E06823FC-28F3-4C44-996B-2077C36D6910}"/>
          </ac:spMkLst>
        </pc:spChg>
        <pc:spChg chg="add mod">
          <ac:chgData name="Maarten Eekels" userId="94e72d42-0a23-47f8-b79b-9e1f614d3696" providerId="ADAL" clId="{D6D8B2A4-2F31-4428-BC62-7823226D210A}" dt="2020-12-04T09:31:01.009" v="554"/>
          <ac:spMkLst>
            <pc:docMk/>
            <pc:sldMk cId="1364740261" sldId="268"/>
            <ac:spMk id="68" creationId="{F5F7CB8B-C4DB-48A1-AED2-B3F5AAC29CFD}"/>
          </ac:spMkLst>
        </pc:spChg>
        <pc:grpChg chg="del">
          <ac:chgData name="Maarten Eekels" userId="94e72d42-0a23-47f8-b79b-9e1f614d3696" providerId="ADAL" clId="{D6D8B2A4-2F31-4428-BC62-7823226D210A}" dt="2020-12-04T09:28:34.361" v="481" actId="478"/>
          <ac:grpSpMkLst>
            <pc:docMk/>
            <pc:sldMk cId="1364740261" sldId="268"/>
            <ac:grpSpMk id="38" creationId="{7A05EA79-200D-49D4-8403-2428B6AE72EA}"/>
          </ac:grpSpMkLst>
        </pc:grpChg>
        <pc:grpChg chg="add mod">
          <ac:chgData name="Maarten Eekels" userId="94e72d42-0a23-47f8-b79b-9e1f614d3696" providerId="ADAL" clId="{D6D8B2A4-2F31-4428-BC62-7823226D210A}" dt="2020-12-04T09:31:01.009" v="554"/>
          <ac:grpSpMkLst>
            <pc:docMk/>
            <pc:sldMk cId="1364740261" sldId="268"/>
            <ac:grpSpMk id="61" creationId="{6C079539-3E8A-4CBB-9BC2-3D6EF12543E9}"/>
          </ac:grpSpMkLst>
        </pc:grpChg>
        <pc:picChg chg="add mod">
          <ac:chgData name="Maarten Eekels" userId="94e72d42-0a23-47f8-b79b-9e1f614d3696" providerId="ADAL" clId="{D6D8B2A4-2F31-4428-BC62-7823226D210A}" dt="2020-12-04T09:31:01.009" v="554"/>
          <ac:picMkLst>
            <pc:docMk/>
            <pc:sldMk cId="1364740261" sldId="268"/>
            <ac:picMk id="69" creationId="{DFBB7947-62B2-46B2-9FDD-5ED53D8486AD}"/>
          </ac:picMkLst>
        </pc:picChg>
        <pc:picChg chg="add mod">
          <ac:chgData name="Maarten Eekels" userId="94e72d42-0a23-47f8-b79b-9e1f614d3696" providerId="ADAL" clId="{D6D8B2A4-2F31-4428-BC62-7823226D210A}" dt="2020-12-04T09:31:01.009" v="554"/>
          <ac:picMkLst>
            <pc:docMk/>
            <pc:sldMk cId="1364740261" sldId="268"/>
            <ac:picMk id="70" creationId="{2B29C63F-C082-4789-B169-3A2CA7F60FFA}"/>
          </ac:picMkLst>
        </pc:picChg>
        <pc:picChg chg="add mod">
          <ac:chgData name="Maarten Eekels" userId="94e72d42-0a23-47f8-b79b-9e1f614d3696" providerId="ADAL" clId="{D6D8B2A4-2F31-4428-BC62-7823226D210A}" dt="2020-12-04T09:31:01.009" v="554"/>
          <ac:picMkLst>
            <pc:docMk/>
            <pc:sldMk cId="1364740261" sldId="268"/>
            <ac:picMk id="71" creationId="{7AE36345-9086-4052-8829-39A091955EF4}"/>
          </ac:picMkLst>
        </pc:picChg>
        <pc:inkChg chg="del">
          <ac:chgData name="Maarten Eekels" userId="94e72d42-0a23-47f8-b79b-9e1f614d3696" providerId="ADAL" clId="{D6D8B2A4-2F31-4428-BC62-7823226D210A}" dt="2020-12-04T09:28:34.361" v="481" actId="478"/>
          <ac:inkMkLst>
            <pc:docMk/>
            <pc:sldMk cId="1364740261" sldId="268"/>
            <ac:inkMk id="39" creationId="{CF10BA2A-CBE6-49CF-B7E4-454C71C0203B}"/>
          </ac:inkMkLst>
        </pc:inkChg>
        <pc:cxnChg chg="mod">
          <ac:chgData name="Maarten Eekels" userId="94e72d42-0a23-47f8-b79b-9e1f614d3696" providerId="ADAL" clId="{D6D8B2A4-2F31-4428-BC62-7823226D210A}" dt="2020-12-04T09:31:01.009" v="554"/>
          <ac:cxnSpMkLst>
            <pc:docMk/>
            <pc:sldMk cId="1364740261" sldId="268"/>
            <ac:cxnSpMk id="64" creationId="{4F379A8A-3166-46C7-8762-AFC69BA5420D}"/>
          </ac:cxnSpMkLst>
        </pc:cxnChg>
        <pc:cxnChg chg="mod">
          <ac:chgData name="Maarten Eekels" userId="94e72d42-0a23-47f8-b79b-9e1f614d3696" providerId="ADAL" clId="{D6D8B2A4-2F31-4428-BC62-7823226D210A}" dt="2020-12-04T09:31:01.009" v="554"/>
          <ac:cxnSpMkLst>
            <pc:docMk/>
            <pc:sldMk cId="1364740261" sldId="268"/>
            <ac:cxnSpMk id="65" creationId="{78A66827-C993-41D2-956A-707A8026F9A6}"/>
          </ac:cxnSpMkLst>
        </pc:cxnChg>
        <pc:cxnChg chg="mod">
          <ac:chgData name="Maarten Eekels" userId="94e72d42-0a23-47f8-b79b-9e1f614d3696" providerId="ADAL" clId="{D6D8B2A4-2F31-4428-BC62-7823226D210A}" dt="2020-12-04T09:31:01.009" v="554"/>
          <ac:cxnSpMkLst>
            <pc:docMk/>
            <pc:sldMk cId="1364740261" sldId="268"/>
            <ac:cxnSpMk id="66" creationId="{FA6C3169-90B4-4ED4-9AFB-774DFA304600}"/>
          </ac:cxnSpMkLst>
        </pc:cxnChg>
        <pc:cxnChg chg="mod">
          <ac:chgData name="Maarten Eekels" userId="94e72d42-0a23-47f8-b79b-9e1f614d3696" providerId="ADAL" clId="{D6D8B2A4-2F31-4428-BC62-7823226D210A}" dt="2020-12-04T09:31:01.009" v="554"/>
          <ac:cxnSpMkLst>
            <pc:docMk/>
            <pc:sldMk cId="1364740261" sldId="268"/>
            <ac:cxnSpMk id="67" creationId="{9869CB71-1652-4199-BDF9-C7EDD69D2B5A}"/>
          </ac:cxnSpMkLst>
        </pc:cxnChg>
      </pc:sldChg>
      <pc:sldChg chg="addSp delSp modSp add mod ord">
        <pc:chgData name="Maarten Eekels" userId="94e72d42-0a23-47f8-b79b-9e1f614d3696" providerId="ADAL" clId="{D6D8B2A4-2F31-4428-BC62-7823226D210A}" dt="2020-12-04T09:29:34.776" v="527" actId="1076"/>
        <pc:sldMkLst>
          <pc:docMk/>
          <pc:sldMk cId="4225917210" sldId="269"/>
        </pc:sldMkLst>
        <pc:spChg chg="mod">
          <ac:chgData name="Maarten Eekels" userId="94e72d42-0a23-47f8-b79b-9e1f614d3696" providerId="ADAL" clId="{D6D8B2A4-2F31-4428-BC62-7823226D210A}" dt="2020-12-04T09:28:55.314" v="519" actId="20577"/>
          <ac:spMkLst>
            <pc:docMk/>
            <pc:sldMk cId="4225917210" sldId="269"/>
            <ac:spMk id="2" creationId="{D7FB5D03-CEE1-4DC4-8BDD-50744758E3F2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3" creationId="{0216670A-BC45-4605-9AB7-BAAED2624434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4" creationId="{F2E90CD0-4782-433B-ACAC-7BAC62E66BC4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5" creationId="{565DD5BE-7DC0-4567-A7F2-BB6BC8730B22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6" creationId="{2C640B4B-57E2-4236-BFA0-B1A616AFCB45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7" creationId="{09E7748F-7EE1-4CFA-A7EB-C6309CDF777E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8" creationId="{0C803A12-6639-4084-9EBC-048E9B9231FA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9" creationId="{F3CDF43D-4398-43A6-A25A-6EE46AD87A6F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10" creationId="{9D4E5B83-5008-4910-A982-F358AD3AC4FE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24" creationId="{0C0A2681-3054-457B-8FAF-9A2E9E617A44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25" creationId="{67198907-526F-4283-BC26-EFFC1FB9BF1D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26" creationId="{9C770E4E-FBB1-4B65-9926-E48834C0F212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27" creationId="{06504066-8234-4D1E-A7F1-4C5C849C7331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28" creationId="{57A39B5E-125D-48EA-91CB-0576EBBD1C2B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29" creationId="{EE290714-47DE-41BE-B354-290F386FEB5D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30" creationId="{FA15589C-8DB9-485F-A8FD-3C7531DA8C2F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31" creationId="{412BF3B7-355E-42CC-8465-43BA647D8A96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32" creationId="{AD8C1176-47B7-4E90-B152-7D09DACA7E19}"/>
          </ac:spMkLst>
        </pc:spChg>
        <pc:spChg chg="mod">
          <ac:chgData name="Maarten Eekels" userId="94e72d42-0a23-47f8-b79b-9e1f614d3696" providerId="ADAL" clId="{D6D8B2A4-2F31-4428-BC62-7823226D210A}" dt="2020-12-04T09:29:00.165" v="522"/>
          <ac:spMkLst>
            <pc:docMk/>
            <pc:sldMk cId="4225917210" sldId="269"/>
            <ac:spMk id="34" creationId="{9380FB94-07AF-416C-9913-7E8C57130172}"/>
          </ac:spMkLst>
        </pc:spChg>
        <pc:spChg chg="mod">
          <ac:chgData name="Maarten Eekels" userId="94e72d42-0a23-47f8-b79b-9e1f614d3696" providerId="ADAL" clId="{D6D8B2A4-2F31-4428-BC62-7823226D210A}" dt="2020-12-04T09:29:00.165" v="522"/>
          <ac:spMkLst>
            <pc:docMk/>
            <pc:sldMk cId="4225917210" sldId="269"/>
            <ac:spMk id="35" creationId="{E7EC4954-C074-4BC3-AFCA-FA8F662454F3}"/>
          </ac:spMkLst>
        </pc:spChg>
        <pc:spChg chg="mod">
          <ac:chgData name="Maarten Eekels" userId="94e72d42-0a23-47f8-b79b-9e1f614d3696" providerId="ADAL" clId="{D6D8B2A4-2F31-4428-BC62-7823226D210A}" dt="2020-12-04T09:29:00.165" v="522"/>
          <ac:spMkLst>
            <pc:docMk/>
            <pc:sldMk cId="4225917210" sldId="269"/>
            <ac:spMk id="37" creationId="{CE1DEFAB-4ED6-434E-BFB9-298FF69F061D}"/>
          </ac:spMkLst>
        </pc:spChg>
        <pc:spChg chg="mod">
          <ac:chgData name="Maarten Eekels" userId="94e72d42-0a23-47f8-b79b-9e1f614d3696" providerId="ADAL" clId="{D6D8B2A4-2F31-4428-BC62-7823226D210A}" dt="2020-12-04T09:29:00.165" v="522"/>
          <ac:spMkLst>
            <pc:docMk/>
            <pc:sldMk cId="4225917210" sldId="269"/>
            <ac:spMk id="38" creationId="{5A7B9263-F73B-4005-9B29-4B9EDDFFC9FA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39" creationId="{FE21A565-EE40-48E4-A610-615F1EB203C1}"/>
          </ac:spMkLst>
        </pc:spChg>
        <pc:spChg chg="mod">
          <ac:chgData name="Maarten Eekels" userId="94e72d42-0a23-47f8-b79b-9e1f614d3696" providerId="ADAL" clId="{D6D8B2A4-2F31-4428-BC62-7823226D210A}" dt="2020-12-04T09:29:00.165" v="522"/>
          <ac:spMkLst>
            <pc:docMk/>
            <pc:sldMk cId="4225917210" sldId="269"/>
            <ac:spMk id="41" creationId="{A6E80B11-39E9-418A-A1DF-680F507B5457}"/>
          </ac:spMkLst>
        </pc:spChg>
        <pc:spChg chg="mod">
          <ac:chgData name="Maarten Eekels" userId="94e72d42-0a23-47f8-b79b-9e1f614d3696" providerId="ADAL" clId="{D6D8B2A4-2F31-4428-BC62-7823226D210A}" dt="2020-12-04T09:29:00.165" v="522"/>
          <ac:spMkLst>
            <pc:docMk/>
            <pc:sldMk cId="4225917210" sldId="269"/>
            <ac:spMk id="42" creationId="{9D6AEE42-0DC8-459F-A88B-7E9D70BC7AEF}"/>
          </ac:spMkLst>
        </pc:spChg>
        <pc:spChg chg="mod">
          <ac:chgData name="Maarten Eekels" userId="94e72d42-0a23-47f8-b79b-9e1f614d3696" providerId="ADAL" clId="{D6D8B2A4-2F31-4428-BC62-7823226D210A}" dt="2020-12-04T09:29:00.165" v="522"/>
          <ac:spMkLst>
            <pc:docMk/>
            <pc:sldMk cId="4225917210" sldId="269"/>
            <ac:spMk id="44" creationId="{1193A3FC-11FA-4101-895C-4B05B18135B7}"/>
          </ac:spMkLst>
        </pc:spChg>
        <pc:spChg chg="mod">
          <ac:chgData name="Maarten Eekels" userId="94e72d42-0a23-47f8-b79b-9e1f614d3696" providerId="ADAL" clId="{D6D8B2A4-2F31-4428-BC62-7823226D210A}" dt="2020-12-04T09:29:00.165" v="522"/>
          <ac:spMkLst>
            <pc:docMk/>
            <pc:sldMk cId="4225917210" sldId="269"/>
            <ac:spMk id="45" creationId="{2A5EE9F8-2090-4C34-B0B5-D8244C3CEBFF}"/>
          </ac:spMkLst>
        </pc:spChg>
        <pc:spChg chg="mod">
          <ac:chgData name="Maarten Eekels" userId="94e72d42-0a23-47f8-b79b-9e1f614d3696" providerId="ADAL" clId="{D6D8B2A4-2F31-4428-BC62-7823226D210A}" dt="2020-12-04T09:29:00.165" v="522"/>
          <ac:spMkLst>
            <pc:docMk/>
            <pc:sldMk cId="4225917210" sldId="269"/>
            <ac:spMk id="47" creationId="{FCDBC9BB-ECDF-4E3A-8210-1C83D5C91A7C}"/>
          </ac:spMkLst>
        </pc:spChg>
        <pc:spChg chg="mod">
          <ac:chgData name="Maarten Eekels" userId="94e72d42-0a23-47f8-b79b-9e1f614d3696" providerId="ADAL" clId="{D6D8B2A4-2F31-4428-BC62-7823226D210A}" dt="2020-12-04T09:29:00.165" v="522"/>
          <ac:spMkLst>
            <pc:docMk/>
            <pc:sldMk cId="4225917210" sldId="269"/>
            <ac:spMk id="48" creationId="{54F60C29-811B-4BFD-9D86-4A0CE006914A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49" creationId="{6C039281-7046-4C80-8CAF-7E69BED15384}"/>
          </ac:spMkLst>
        </pc:spChg>
        <pc:spChg chg="add del mod">
          <ac:chgData name="Maarten Eekels" userId="94e72d42-0a23-47f8-b79b-9e1f614d3696" providerId="ADAL" clId="{D6D8B2A4-2F31-4428-BC62-7823226D210A}" dt="2020-12-04T09:29:13.096" v="523"/>
          <ac:spMkLst>
            <pc:docMk/>
            <pc:sldMk cId="4225917210" sldId="269"/>
            <ac:spMk id="51" creationId="{5C0523D2-2A54-472D-B587-1C004E5F38D0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52" creationId="{5E165E9C-D311-456B-95FF-E29FF92F7E83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53" creationId="{4F331360-250B-4B13-A557-469A79182EC4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54" creationId="{4F21BB05-000D-4B11-AB1D-7F344F1994B7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55" creationId="{4ED2B8D4-6DA3-4B96-875E-3110207EC957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56" creationId="{2D70AF60-132C-4FBF-A249-960755F29E94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57" creationId="{347C5986-B0E8-4F05-8FB7-0FE8239FF374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58" creationId="{2A00D824-4F1F-44EF-91A5-6BB771E3B77D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59" creationId="{1DD6E8C8-1D3A-46EB-842F-B2EB6D4655F6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73" creationId="{BB40FD45-64EA-4653-8CA3-ED4C56B28AD2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74" creationId="{80D1F22D-23BC-47DB-96CC-BDA23F1FB4C7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75" creationId="{2D416C0A-8203-4E15-91FE-810E71104AC7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76" creationId="{FE62DB8E-769E-4048-B710-92D57AB4A563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77" creationId="{3A846230-342C-4FBA-9523-FF57ADFA588F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78" creationId="{A81C03CA-A9A6-429F-A556-56E491D881AC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79" creationId="{5C9DC6E3-B7DA-4675-BD88-49797ADA9DAC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80" creationId="{F56258E7-2C03-4969-9AE5-48558BF0CCB5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81" creationId="{27C2B7D0-B8A7-45A0-A7FC-E4742E8C7A87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82" creationId="{4641C203-35B9-4FB9-B2F4-835220E6422C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83" creationId="{BC3D4D6A-7874-47AE-9A87-409029990F33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85" creationId="{22C8D184-09A7-4D44-9342-C912DC4F2FBE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86" creationId="{0D566911-D0D0-4E7A-8ED6-98528329AB80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88" creationId="{7C3C3C54-BD0B-487F-9D55-FEE36C62E307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89" creationId="{5573D9E0-83F5-4758-AF22-9D4ECB6B97F3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91" creationId="{6C2C491E-D0A4-4F2D-9008-6C101BABC71F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92" creationId="{0F17FD86-BEF1-41BA-9CD4-E5D7DF8B8C1C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93" creationId="{172C5716-CA46-4EEC-9BEE-9892C19A0CC6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95" creationId="{185591D7-4ACC-4546-A52D-3E47B1C24C7D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96" creationId="{AEC1975B-BA40-441B-8347-6A14980BDA34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98" creationId="{9F2E91D0-A7AE-44D4-91C2-BB84BC579EDE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99" creationId="{FC57350F-681A-4A65-B815-FE1E7CA25247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101" creationId="{8971BFBE-B47B-4509-92F1-BD9C33B3F2AF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102" creationId="{FE0A046D-0545-4101-8530-720BFFB05D0A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104" creationId="{30DA7762-286F-4E38-83D2-5A0DA3193463}"/>
          </ac:spMkLst>
        </pc:spChg>
        <pc:spChg chg="mod">
          <ac:chgData name="Maarten Eekels" userId="94e72d42-0a23-47f8-b79b-9e1f614d3696" providerId="ADAL" clId="{D6D8B2A4-2F31-4428-BC62-7823226D210A}" dt="2020-12-04T09:29:21.296" v="524"/>
          <ac:spMkLst>
            <pc:docMk/>
            <pc:sldMk cId="4225917210" sldId="269"/>
            <ac:spMk id="105" creationId="{E48FF0A7-DFA0-4A73-8B1D-EB6E05ADD509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106" creationId="{17EAA259-204F-42E7-82BE-859FEAEE4060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107" creationId="{DDEF5BDC-3BFB-44C2-AB0E-7D95159732BC}"/>
          </ac:spMkLst>
        </pc:spChg>
        <pc:spChg chg="add del mod">
          <ac:chgData name="Maarten Eekels" userId="94e72d42-0a23-47f8-b79b-9e1f614d3696" providerId="ADAL" clId="{D6D8B2A4-2F31-4428-BC62-7823226D210A}" dt="2020-12-04T09:29:34.776" v="527" actId="1076"/>
          <ac:spMkLst>
            <pc:docMk/>
            <pc:sldMk cId="4225917210" sldId="269"/>
            <ac:spMk id="109" creationId="{4EA4CD2B-FF65-4B45-8A67-13DCC70404D4}"/>
          </ac:spMkLst>
        </pc:spChg>
        <pc:grpChg chg="add del mod">
          <ac:chgData name="Maarten Eekels" userId="94e72d42-0a23-47f8-b79b-9e1f614d3696" providerId="ADAL" clId="{D6D8B2A4-2F31-4428-BC62-7823226D210A}" dt="2020-12-04T09:29:13.096" v="523"/>
          <ac:grpSpMkLst>
            <pc:docMk/>
            <pc:sldMk cId="4225917210" sldId="269"/>
            <ac:grpSpMk id="33" creationId="{717D0056-1DF6-4B98-B1BE-9086EFAA3F8B}"/>
          </ac:grpSpMkLst>
        </pc:grpChg>
        <pc:grpChg chg="add del mod">
          <ac:chgData name="Maarten Eekels" userId="94e72d42-0a23-47f8-b79b-9e1f614d3696" providerId="ADAL" clId="{D6D8B2A4-2F31-4428-BC62-7823226D210A}" dt="2020-12-04T09:29:13.096" v="523"/>
          <ac:grpSpMkLst>
            <pc:docMk/>
            <pc:sldMk cId="4225917210" sldId="269"/>
            <ac:grpSpMk id="36" creationId="{72F8BCE5-6B90-4B6E-BFDC-19DFF35483B5}"/>
          </ac:grpSpMkLst>
        </pc:grpChg>
        <pc:grpChg chg="add del mod">
          <ac:chgData name="Maarten Eekels" userId="94e72d42-0a23-47f8-b79b-9e1f614d3696" providerId="ADAL" clId="{D6D8B2A4-2F31-4428-BC62-7823226D210A}" dt="2020-12-04T09:29:13.096" v="523"/>
          <ac:grpSpMkLst>
            <pc:docMk/>
            <pc:sldMk cId="4225917210" sldId="269"/>
            <ac:grpSpMk id="40" creationId="{426F634E-B6A6-4DB6-9A3C-C021F668506A}"/>
          </ac:grpSpMkLst>
        </pc:grpChg>
        <pc:grpChg chg="add del mod">
          <ac:chgData name="Maarten Eekels" userId="94e72d42-0a23-47f8-b79b-9e1f614d3696" providerId="ADAL" clId="{D6D8B2A4-2F31-4428-BC62-7823226D210A}" dt="2020-12-04T09:29:13.096" v="523"/>
          <ac:grpSpMkLst>
            <pc:docMk/>
            <pc:sldMk cId="4225917210" sldId="269"/>
            <ac:grpSpMk id="43" creationId="{4F9730E9-1375-4CD2-8116-3EB7790C6FD3}"/>
          </ac:grpSpMkLst>
        </pc:grpChg>
        <pc:grpChg chg="add del mod">
          <ac:chgData name="Maarten Eekels" userId="94e72d42-0a23-47f8-b79b-9e1f614d3696" providerId="ADAL" clId="{D6D8B2A4-2F31-4428-BC62-7823226D210A}" dt="2020-12-04T09:29:13.096" v="523"/>
          <ac:grpSpMkLst>
            <pc:docMk/>
            <pc:sldMk cId="4225917210" sldId="269"/>
            <ac:grpSpMk id="46" creationId="{7B72ECF6-B017-4E23-9BD5-818C59BA0AA2}"/>
          </ac:grpSpMkLst>
        </pc:grpChg>
        <pc:grpChg chg="add del mod">
          <ac:chgData name="Maarten Eekels" userId="94e72d42-0a23-47f8-b79b-9e1f614d3696" providerId="ADAL" clId="{D6D8B2A4-2F31-4428-BC62-7823226D210A}" dt="2020-12-04T09:29:34.776" v="527" actId="1076"/>
          <ac:grpSpMkLst>
            <pc:docMk/>
            <pc:sldMk cId="4225917210" sldId="269"/>
            <ac:grpSpMk id="84" creationId="{E5504E35-3A47-4B8F-81EB-99EF8EB1D94F}"/>
          </ac:grpSpMkLst>
        </pc:grpChg>
        <pc:grpChg chg="add del mod">
          <ac:chgData name="Maarten Eekels" userId="94e72d42-0a23-47f8-b79b-9e1f614d3696" providerId="ADAL" clId="{D6D8B2A4-2F31-4428-BC62-7823226D210A}" dt="2020-12-04T09:29:34.776" v="527" actId="1076"/>
          <ac:grpSpMkLst>
            <pc:docMk/>
            <pc:sldMk cId="4225917210" sldId="269"/>
            <ac:grpSpMk id="87" creationId="{5DF7BE81-1953-4E8D-8D7E-26620DACDA7D}"/>
          </ac:grpSpMkLst>
        </pc:grpChg>
        <pc:grpChg chg="add del mod">
          <ac:chgData name="Maarten Eekels" userId="94e72d42-0a23-47f8-b79b-9e1f614d3696" providerId="ADAL" clId="{D6D8B2A4-2F31-4428-BC62-7823226D210A}" dt="2020-12-04T09:29:34.776" v="527" actId="1076"/>
          <ac:grpSpMkLst>
            <pc:docMk/>
            <pc:sldMk cId="4225917210" sldId="269"/>
            <ac:grpSpMk id="90" creationId="{5DD8A7F0-E550-4BF4-A1C6-60ECF18BD746}"/>
          </ac:grpSpMkLst>
        </pc:grpChg>
        <pc:grpChg chg="add del mod">
          <ac:chgData name="Maarten Eekels" userId="94e72d42-0a23-47f8-b79b-9e1f614d3696" providerId="ADAL" clId="{D6D8B2A4-2F31-4428-BC62-7823226D210A}" dt="2020-12-04T09:29:34.776" v="527" actId="1076"/>
          <ac:grpSpMkLst>
            <pc:docMk/>
            <pc:sldMk cId="4225917210" sldId="269"/>
            <ac:grpSpMk id="94" creationId="{1DA32A95-AFE0-4C5F-A2F6-B1F1BBF51931}"/>
          </ac:grpSpMkLst>
        </pc:grpChg>
        <pc:grpChg chg="add del mod">
          <ac:chgData name="Maarten Eekels" userId="94e72d42-0a23-47f8-b79b-9e1f614d3696" providerId="ADAL" clId="{D6D8B2A4-2F31-4428-BC62-7823226D210A}" dt="2020-12-04T09:29:34.776" v="527" actId="1076"/>
          <ac:grpSpMkLst>
            <pc:docMk/>
            <pc:sldMk cId="4225917210" sldId="269"/>
            <ac:grpSpMk id="97" creationId="{BF033D79-E6F4-4363-890B-AAC53F7C179A}"/>
          </ac:grpSpMkLst>
        </pc:grpChg>
        <pc:grpChg chg="add del mod">
          <ac:chgData name="Maarten Eekels" userId="94e72d42-0a23-47f8-b79b-9e1f614d3696" providerId="ADAL" clId="{D6D8B2A4-2F31-4428-BC62-7823226D210A}" dt="2020-12-04T09:29:34.776" v="527" actId="1076"/>
          <ac:grpSpMkLst>
            <pc:docMk/>
            <pc:sldMk cId="4225917210" sldId="269"/>
            <ac:grpSpMk id="100" creationId="{217F7669-DC3D-49C6-88D1-4E96A8D0C26E}"/>
          </ac:grpSpMkLst>
        </pc:grpChg>
        <pc:grpChg chg="add del mod">
          <ac:chgData name="Maarten Eekels" userId="94e72d42-0a23-47f8-b79b-9e1f614d3696" providerId="ADAL" clId="{D6D8B2A4-2F31-4428-BC62-7823226D210A}" dt="2020-12-04T09:29:34.776" v="527" actId="1076"/>
          <ac:grpSpMkLst>
            <pc:docMk/>
            <pc:sldMk cId="4225917210" sldId="269"/>
            <ac:grpSpMk id="103" creationId="{38CBDF87-7535-4DCC-8A99-62416F2367B3}"/>
          </ac:grpSpMkLst>
        </pc:grp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11" creationId="{DC59A143-7C94-4B4A-AFAC-FBA6758AF5C1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12" creationId="{DB40C422-7C80-41D8-9A73-C75863881F9A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13" creationId="{18377324-9D4E-4D80-A877-0C16CEBD282A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14" creationId="{4ECB1DA0-5285-4A43-AD70-35D2DF4B70ED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15" creationId="{FFBE0B7B-3774-455C-B130-7721B6808C8D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16" creationId="{E652E1B0-D468-47A4-B1C3-22A2E77F9CDD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17" creationId="{459FCB72-D62F-433F-AF1E-34E75445C1B4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18" creationId="{FE60D19F-ACA6-4D48-AEFB-1E753CC39482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19" creationId="{5655AD70-3558-4865-BBFB-C6276C17F063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20" creationId="{30C9D658-F676-4FBB-81F3-FC83DBE48287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21" creationId="{8E4282D9-AD51-443F-8915-D46AAB04C0C0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22" creationId="{AA8200B2-05AC-4E91-9FEB-4490D2E0A96B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23" creationId="{86BE6F6D-DA57-4492-9AF1-CA2C522E71A5}"/>
          </ac:cxnSpMkLst>
        </pc:cxnChg>
        <pc:cxnChg chg="add del mod">
          <ac:chgData name="Maarten Eekels" userId="94e72d42-0a23-47f8-b79b-9e1f614d3696" providerId="ADAL" clId="{D6D8B2A4-2F31-4428-BC62-7823226D210A}" dt="2020-12-04T09:29:13.096" v="523"/>
          <ac:cxnSpMkLst>
            <pc:docMk/>
            <pc:sldMk cId="4225917210" sldId="269"/>
            <ac:cxnSpMk id="50" creationId="{0FE0B7B7-9A9B-4280-B98E-576B4932DD93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60" creationId="{0A5C0BCA-4486-4652-A83F-C4468F477C81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61" creationId="{A190F386-1615-4D6B-A818-DAF11ECFB823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62" creationId="{60CBC352-D23A-425D-9A6B-B759F4D4C0AF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63" creationId="{AB73B7E0-E646-4763-A235-334709FF3104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64" creationId="{E5FDCDBA-99FC-40DB-80BB-2C8320BCC273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65" creationId="{441999C9-6FB8-41CE-A23A-80F322D2EA9F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66" creationId="{753090FA-D5C6-4879-8418-C652537AD06E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67" creationId="{035C0D87-5FC5-43D6-8963-D6E5F731872C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68" creationId="{CAEF30E2-D302-4D35-970C-19ECB30293B0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69" creationId="{B67C6E0D-B149-49B3-A517-1F26B0D43839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70" creationId="{B6188486-0955-4CE8-9FBF-7CAB2964FF8E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71" creationId="{5D67A4B1-DF24-4B3B-B49A-B79A5AE66144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72" creationId="{962A7D27-4945-4474-A09D-C3C89363A8E5}"/>
          </ac:cxnSpMkLst>
        </pc:cxnChg>
        <pc:cxnChg chg="add del mod">
          <ac:chgData name="Maarten Eekels" userId="94e72d42-0a23-47f8-b79b-9e1f614d3696" providerId="ADAL" clId="{D6D8B2A4-2F31-4428-BC62-7823226D210A}" dt="2020-12-04T09:29:34.776" v="527" actId="1076"/>
          <ac:cxnSpMkLst>
            <pc:docMk/>
            <pc:sldMk cId="4225917210" sldId="269"/>
            <ac:cxnSpMk id="108" creationId="{58CCFD86-FC4F-4112-AB58-CD0EE696A66B}"/>
          </ac:cxnSpMkLst>
        </pc:cxnChg>
      </pc:sldChg>
      <pc:sldChg chg="addSp modSp add del mod">
        <pc:chgData name="Maarten Eekels" userId="94e72d42-0a23-47f8-b79b-9e1f614d3696" providerId="ADAL" clId="{D6D8B2A4-2F31-4428-BC62-7823226D210A}" dt="2020-12-04T14:58:38.939" v="1276" actId="1076"/>
        <pc:sldMkLst>
          <pc:docMk/>
          <pc:sldMk cId="3233901268" sldId="270"/>
        </pc:sldMkLst>
        <pc:spChg chg="mod">
          <ac:chgData name="Maarten Eekels" userId="94e72d42-0a23-47f8-b79b-9e1f614d3696" providerId="ADAL" clId="{D6D8B2A4-2F31-4428-BC62-7823226D210A}" dt="2020-12-04T09:40:21.786" v="776" actId="20577"/>
          <ac:spMkLst>
            <pc:docMk/>
            <pc:sldMk cId="3233901268" sldId="270"/>
            <ac:spMk id="2" creationId="{D7FB5D03-CEE1-4DC4-8BDD-50744758E3F2}"/>
          </ac:spMkLst>
        </pc:spChg>
        <pc:spChg chg="add mod">
          <ac:chgData name="Maarten Eekels" userId="94e72d42-0a23-47f8-b79b-9e1f614d3696" providerId="ADAL" clId="{D6D8B2A4-2F31-4428-BC62-7823226D210A}" dt="2020-12-04T09:40:31.909" v="777"/>
          <ac:spMkLst>
            <pc:docMk/>
            <pc:sldMk cId="3233901268" sldId="270"/>
            <ac:spMk id="4" creationId="{031FDA88-5D60-4E43-BED1-4B51A2D317C9}"/>
          </ac:spMkLst>
        </pc:spChg>
        <pc:graphicFrameChg chg="add mod modGraphic">
          <ac:chgData name="Maarten Eekels" userId="94e72d42-0a23-47f8-b79b-9e1f614d3696" providerId="ADAL" clId="{D6D8B2A4-2F31-4428-BC62-7823226D210A}" dt="2020-12-04T14:58:38.939" v="1276" actId="1076"/>
          <ac:graphicFrameMkLst>
            <pc:docMk/>
            <pc:sldMk cId="3233901268" sldId="270"/>
            <ac:graphicFrameMk id="3" creationId="{DCDCCC42-A863-48E0-9230-355BC1DAC1AA}"/>
          </ac:graphicFrameMkLst>
        </pc:graphicFrameChg>
      </pc:sldChg>
      <pc:sldChg chg="addSp delSp modSp add mod modClrScheme chgLayout">
        <pc:chgData name="Maarten Eekels" userId="94e72d42-0a23-47f8-b79b-9e1f614d3696" providerId="ADAL" clId="{D6D8B2A4-2F31-4428-BC62-7823226D210A}" dt="2020-12-04T09:47:28.721" v="868" actId="14100"/>
        <pc:sldMkLst>
          <pc:docMk/>
          <pc:sldMk cId="1960431044" sldId="271"/>
        </pc:sldMkLst>
        <pc:spChg chg="mod ord">
          <ac:chgData name="Maarten Eekels" userId="94e72d42-0a23-47f8-b79b-9e1f614d3696" providerId="ADAL" clId="{D6D8B2A4-2F31-4428-BC62-7823226D210A}" dt="2020-12-04T09:46:47.428" v="863" actId="20577"/>
          <ac:spMkLst>
            <pc:docMk/>
            <pc:sldMk cId="1960431044" sldId="271"/>
            <ac:spMk id="2" creationId="{D7FB5D03-CEE1-4DC4-8BDD-50744758E3F2}"/>
          </ac:spMkLst>
        </pc:spChg>
        <pc:spChg chg="add del mod ord">
          <ac:chgData name="Maarten Eekels" userId="94e72d42-0a23-47f8-b79b-9e1f614d3696" providerId="ADAL" clId="{D6D8B2A4-2F31-4428-BC62-7823226D210A}" dt="2020-12-04T09:46:30.908" v="842" actId="700"/>
          <ac:spMkLst>
            <pc:docMk/>
            <pc:sldMk cId="1960431044" sldId="271"/>
            <ac:spMk id="3" creationId="{A270CB5F-DD76-426C-8577-0F97881FFEF1}"/>
          </ac:spMkLst>
        </pc:spChg>
        <pc:spChg chg="add del mod">
          <ac:chgData name="Maarten Eekels" userId="94e72d42-0a23-47f8-b79b-9e1f614d3696" providerId="ADAL" clId="{D6D8B2A4-2F31-4428-BC62-7823226D210A}" dt="2020-12-04T09:46:30.098" v="841"/>
          <ac:spMkLst>
            <pc:docMk/>
            <pc:sldMk cId="1960431044" sldId="271"/>
            <ac:spMk id="4" creationId="{5E82E9D0-154C-403F-8A2C-84E0252FEA6E}"/>
          </ac:spMkLst>
        </pc:spChg>
        <pc:spChg chg="add mod">
          <ac:chgData name="Maarten Eekels" userId="94e72d42-0a23-47f8-b79b-9e1f614d3696" providerId="ADAL" clId="{D6D8B2A4-2F31-4428-BC62-7823226D210A}" dt="2020-12-04T09:47:28.721" v="868" actId="14100"/>
          <ac:spMkLst>
            <pc:docMk/>
            <pc:sldMk cId="1960431044" sldId="271"/>
            <ac:spMk id="5" creationId="{F3569542-7005-4C1A-9DE3-61F939439B8D}"/>
          </ac:spMkLst>
        </pc:spChg>
      </pc:sldChg>
      <pc:sldChg chg="addSp delSp modSp add mod modAnim">
        <pc:chgData name="Maarten Eekels" userId="94e72d42-0a23-47f8-b79b-9e1f614d3696" providerId="ADAL" clId="{D6D8B2A4-2F31-4428-BC62-7823226D210A}" dt="2020-12-04T09:56:36.172" v="933"/>
        <pc:sldMkLst>
          <pc:docMk/>
          <pc:sldMk cId="3339085308" sldId="272"/>
        </pc:sldMkLst>
        <pc:spChg chg="mod">
          <ac:chgData name="Maarten Eekels" userId="94e72d42-0a23-47f8-b79b-9e1f614d3696" providerId="ADAL" clId="{D6D8B2A4-2F31-4428-BC62-7823226D210A}" dt="2020-12-04T09:53:42.967" v="893" actId="20577"/>
          <ac:spMkLst>
            <pc:docMk/>
            <pc:sldMk cId="3339085308" sldId="272"/>
            <ac:spMk id="2" creationId="{D7FB5D03-CEE1-4DC4-8BDD-50744758E3F2}"/>
          </ac:spMkLst>
        </pc:spChg>
        <pc:spChg chg="add del">
          <ac:chgData name="Maarten Eekels" userId="94e72d42-0a23-47f8-b79b-9e1f614d3696" providerId="ADAL" clId="{D6D8B2A4-2F31-4428-BC62-7823226D210A}" dt="2020-12-04T09:56:03.032" v="929" actId="34124"/>
          <ac:spMkLst>
            <pc:docMk/>
            <pc:sldMk cId="3339085308" sldId="272"/>
            <ac:spMk id="24" creationId="{E932D5A8-58DF-4FB6-A7B6-35EFA5364DC2}"/>
          </ac:spMkLst>
        </pc:spChg>
        <pc:grpChg chg="add del mod">
          <ac:chgData name="Maarten Eekels" userId="94e72d42-0a23-47f8-b79b-9e1f614d3696" providerId="ADAL" clId="{D6D8B2A4-2F31-4428-BC62-7823226D210A}" dt="2020-12-04T09:55:55.229" v="928" actId="34122"/>
          <ac:grpSpMkLst>
            <pc:docMk/>
            <pc:sldMk cId="3339085308" sldId="272"/>
            <ac:grpSpMk id="9" creationId="{5379EB6B-9CA9-41E0-A27E-D713B5E40AE2}"/>
          </ac:grpSpMkLst>
        </pc:grpChg>
        <pc:grpChg chg="add del mod">
          <ac:chgData name="Maarten Eekels" userId="94e72d42-0a23-47f8-b79b-9e1f614d3696" providerId="ADAL" clId="{D6D8B2A4-2F31-4428-BC62-7823226D210A}" dt="2020-12-04T09:55:25.909" v="922"/>
          <ac:grpSpMkLst>
            <pc:docMk/>
            <pc:sldMk cId="3339085308" sldId="272"/>
            <ac:grpSpMk id="12" creationId="{2BA79E45-56C3-422E-A9AA-FE544F740D53}"/>
          </ac:grpSpMkLst>
        </pc:grpChg>
        <pc:grpChg chg="add mod">
          <ac:chgData name="Maarten Eekels" userId="94e72d42-0a23-47f8-b79b-9e1f614d3696" providerId="ADAL" clId="{D6D8B2A4-2F31-4428-BC62-7823226D210A}" dt="2020-12-04T09:56:16.584" v="930" actId="1582"/>
          <ac:grpSpMkLst>
            <pc:docMk/>
            <pc:sldMk cId="3339085308" sldId="272"/>
            <ac:grpSpMk id="12" creationId="{E2BAA686-2D06-4C7E-BDBD-C9BC4F143591}"/>
          </ac:grpSpMkLst>
        </pc:grpChg>
        <pc:grpChg chg="add del mod">
          <ac:chgData name="Maarten Eekels" userId="94e72d42-0a23-47f8-b79b-9e1f614d3696" providerId="ADAL" clId="{D6D8B2A4-2F31-4428-BC62-7823226D210A}" dt="2020-12-04T09:55:25.343" v="920"/>
          <ac:grpSpMkLst>
            <pc:docMk/>
            <pc:sldMk cId="3339085308" sldId="272"/>
            <ac:grpSpMk id="14" creationId="{677AAA45-ADB8-437B-9C77-75941FD98962}"/>
          </ac:grpSpMkLst>
        </pc:grpChg>
        <pc:grpChg chg="mod">
          <ac:chgData name="Maarten Eekels" userId="94e72d42-0a23-47f8-b79b-9e1f614d3696" providerId="ADAL" clId="{D6D8B2A4-2F31-4428-BC62-7823226D210A}" dt="2020-12-04T09:55:19.678" v="915"/>
          <ac:grpSpMkLst>
            <pc:docMk/>
            <pc:sldMk cId="3339085308" sldId="272"/>
            <ac:grpSpMk id="19" creationId="{BC93DC5F-AF2C-461C-87A5-38D541A69918}"/>
          </ac:grpSpMkLst>
        </pc:grpChg>
        <pc:picChg chg="add mod">
          <ac:chgData name="Maarten Eekels" userId="94e72d42-0a23-47f8-b79b-9e1f614d3696" providerId="ADAL" clId="{D6D8B2A4-2F31-4428-BC62-7823226D210A}" dt="2020-12-04T09:53:45.391" v="894"/>
          <ac:picMkLst>
            <pc:docMk/>
            <pc:sldMk cId="3339085308" sldId="272"/>
            <ac:picMk id="3" creationId="{D62356A6-9D56-4401-92A7-CEA25CA08623}"/>
          </ac:picMkLst>
        </pc:picChg>
        <pc:picChg chg="add mod">
          <ac:chgData name="Maarten Eekels" userId="94e72d42-0a23-47f8-b79b-9e1f614d3696" providerId="ADAL" clId="{D6D8B2A4-2F31-4428-BC62-7823226D210A}" dt="2020-12-04T09:53:45.391" v="894"/>
          <ac:picMkLst>
            <pc:docMk/>
            <pc:sldMk cId="3339085308" sldId="272"/>
            <ac:picMk id="4" creationId="{D9AF4AC3-3B4D-4AE4-8CD8-295E0070F2FA}"/>
          </ac:picMkLst>
        </pc:picChg>
        <pc:picChg chg="add mod">
          <ac:chgData name="Maarten Eekels" userId="94e72d42-0a23-47f8-b79b-9e1f614d3696" providerId="ADAL" clId="{D6D8B2A4-2F31-4428-BC62-7823226D210A}" dt="2020-12-04T09:53:45.391" v="894"/>
          <ac:picMkLst>
            <pc:docMk/>
            <pc:sldMk cId="3339085308" sldId="272"/>
            <ac:picMk id="5" creationId="{A7DB93AF-EB2E-4A8D-8ECD-70BDCFDB401A}"/>
          </ac:picMkLst>
        </pc:picChg>
        <pc:picChg chg="add mod">
          <ac:chgData name="Maarten Eekels" userId="94e72d42-0a23-47f8-b79b-9e1f614d3696" providerId="ADAL" clId="{D6D8B2A4-2F31-4428-BC62-7823226D210A}" dt="2020-12-04T09:53:45.391" v="894"/>
          <ac:picMkLst>
            <pc:docMk/>
            <pc:sldMk cId="3339085308" sldId="272"/>
            <ac:picMk id="6" creationId="{E438F0AA-A6E9-4C00-8906-D763D96E04D9}"/>
          </ac:picMkLst>
        </pc:picChg>
        <pc:inkChg chg="add del mod topLvl">
          <ac:chgData name="Maarten Eekels" userId="94e72d42-0a23-47f8-b79b-9e1f614d3696" providerId="ADAL" clId="{D6D8B2A4-2F31-4428-BC62-7823226D210A}" dt="2020-12-04T09:55:55.229" v="928" actId="34122"/>
          <ac:inkMkLst>
            <pc:docMk/>
            <pc:sldMk cId="3339085308" sldId="272"/>
            <ac:inkMk id="7" creationId="{A418C792-F647-468E-9B85-27AA83662802}"/>
          </ac:inkMkLst>
        </pc:inkChg>
        <pc:inkChg chg="add del mod topLvl">
          <ac:chgData name="Maarten Eekels" userId="94e72d42-0a23-47f8-b79b-9e1f614d3696" providerId="ADAL" clId="{D6D8B2A4-2F31-4428-BC62-7823226D210A}" dt="2020-12-04T09:55:55.229" v="928" actId="34122"/>
          <ac:inkMkLst>
            <pc:docMk/>
            <pc:sldMk cId="3339085308" sldId="272"/>
            <ac:inkMk id="8" creationId="{5CC29ABD-D71A-478D-816D-848BFE10FD66}"/>
          </ac:inkMkLst>
        </pc:inkChg>
        <pc:inkChg chg="add del mod">
          <ac:chgData name="Maarten Eekels" userId="94e72d42-0a23-47f8-b79b-9e1f614d3696" providerId="ADAL" clId="{D6D8B2A4-2F31-4428-BC62-7823226D210A}" dt="2020-12-04T09:55:26.450" v="923" actId="9405"/>
          <ac:inkMkLst>
            <pc:docMk/>
            <pc:sldMk cId="3339085308" sldId="272"/>
            <ac:inkMk id="10" creationId="{F143F68E-CEFD-4FF9-81A3-0A99FA70C742}"/>
          </ac:inkMkLst>
        </pc:inkChg>
        <pc:inkChg chg="add del mod">
          <ac:chgData name="Maarten Eekels" userId="94e72d42-0a23-47f8-b79b-9e1f614d3696" providerId="ADAL" clId="{D6D8B2A4-2F31-4428-BC62-7823226D210A}" dt="2020-12-04T09:55:25.909" v="922"/>
          <ac:inkMkLst>
            <pc:docMk/>
            <pc:sldMk cId="3339085308" sldId="272"/>
            <ac:inkMk id="11" creationId="{DE35C48D-7874-4ED2-9487-8FEBC0912587}"/>
          </ac:inkMkLst>
        </pc:inkChg>
        <pc:inkChg chg="add del mod">
          <ac:chgData name="Maarten Eekels" userId="94e72d42-0a23-47f8-b79b-9e1f614d3696" providerId="ADAL" clId="{D6D8B2A4-2F31-4428-BC62-7823226D210A}" dt="2020-12-04T09:55:25.343" v="920"/>
          <ac:inkMkLst>
            <pc:docMk/>
            <pc:sldMk cId="3339085308" sldId="272"/>
            <ac:inkMk id="13" creationId="{82A8287C-135B-421A-A9B7-7E79061C7239}"/>
          </ac:inkMkLst>
        </pc:inkChg>
        <pc:inkChg chg="add del mod">
          <ac:chgData name="Maarten Eekels" userId="94e72d42-0a23-47f8-b79b-9e1f614d3696" providerId="ADAL" clId="{D6D8B2A4-2F31-4428-BC62-7823226D210A}" dt="2020-12-04T09:55:24.786" v="918" actId="9405"/>
          <ac:inkMkLst>
            <pc:docMk/>
            <pc:sldMk cId="3339085308" sldId="272"/>
            <ac:inkMk id="15" creationId="{32E54042-2BF4-4DB5-B3D9-DF538FE78571}"/>
          </ac:inkMkLst>
        </pc:inkChg>
        <pc:inkChg chg="add del mod">
          <ac:chgData name="Maarten Eekels" userId="94e72d42-0a23-47f8-b79b-9e1f614d3696" providerId="ADAL" clId="{D6D8B2A4-2F31-4428-BC62-7823226D210A}" dt="2020-12-04T09:55:24.110" v="917" actId="9405"/>
          <ac:inkMkLst>
            <pc:docMk/>
            <pc:sldMk cId="3339085308" sldId="272"/>
            <ac:inkMk id="16" creationId="{78779FD2-86E4-4C5E-8C47-F78F1CD2C42E}"/>
          </ac:inkMkLst>
        </pc:inkChg>
        <pc:inkChg chg="add del mod">
          <ac:chgData name="Maarten Eekels" userId="94e72d42-0a23-47f8-b79b-9e1f614d3696" providerId="ADAL" clId="{D6D8B2A4-2F31-4428-BC62-7823226D210A}" dt="2020-12-04T09:55:22.837" v="916" actId="9405"/>
          <ac:inkMkLst>
            <pc:docMk/>
            <pc:sldMk cId="3339085308" sldId="272"/>
            <ac:inkMk id="17" creationId="{E8FEB077-EEDC-4FDC-8AA7-C35CB70B92E9}"/>
          </ac:inkMkLst>
        </pc:inkChg>
        <pc:inkChg chg="add del">
          <ac:chgData name="Maarten Eekels" userId="94e72d42-0a23-47f8-b79b-9e1f614d3696" providerId="ADAL" clId="{D6D8B2A4-2F31-4428-BC62-7823226D210A}" dt="2020-12-04T09:55:19.678" v="915"/>
          <ac:inkMkLst>
            <pc:docMk/>
            <pc:sldMk cId="3339085308" sldId="272"/>
            <ac:inkMk id="18" creationId="{7EF7FDD2-5949-4C7C-8132-1FC8C4CA3917}"/>
          </ac:inkMkLst>
        </pc:inkChg>
        <pc:inkChg chg="add del">
          <ac:chgData name="Maarten Eekels" userId="94e72d42-0a23-47f8-b79b-9e1f614d3696" providerId="ADAL" clId="{D6D8B2A4-2F31-4428-BC62-7823226D210A}" dt="2020-12-04T09:55:18.931" v="913" actId="9405"/>
          <ac:inkMkLst>
            <pc:docMk/>
            <pc:sldMk cId="3339085308" sldId="272"/>
            <ac:inkMk id="20" creationId="{FF94DBDB-9256-495B-8EC0-EC08DD9E9F03}"/>
          </ac:inkMkLst>
        </pc:inkChg>
        <pc:inkChg chg="add del">
          <ac:chgData name="Maarten Eekels" userId="94e72d42-0a23-47f8-b79b-9e1f614d3696" providerId="ADAL" clId="{D6D8B2A4-2F31-4428-BC62-7823226D210A}" dt="2020-12-04T09:55:18.169" v="912" actId="9405"/>
          <ac:inkMkLst>
            <pc:docMk/>
            <pc:sldMk cId="3339085308" sldId="272"/>
            <ac:inkMk id="21" creationId="{3032D798-EDF4-45A9-88EF-390836A4FD38}"/>
          </ac:inkMkLst>
        </pc:inkChg>
        <pc:inkChg chg="add del">
          <ac:chgData name="Maarten Eekels" userId="94e72d42-0a23-47f8-b79b-9e1f614d3696" providerId="ADAL" clId="{D6D8B2A4-2F31-4428-BC62-7823226D210A}" dt="2020-12-04T09:55:17.402" v="911" actId="9405"/>
          <ac:inkMkLst>
            <pc:docMk/>
            <pc:sldMk cId="3339085308" sldId="272"/>
            <ac:inkMk id="22" creationId="{B22216EE-F7A5-482C-83AA-76A7AD0F9A54}"/>
          </ac:inkMkLst>
        </pc:inkChg>
      </pc:sldChg>
      <pc:sldChg chg="addSp delSp modSp add mod delAnim modAnim">
        <pc:chgData name="Maarten Eekels" userId="94e72d42-0a23-47f8-b79b-9e1f614d3696" providerId="ADAL" clId="{D6D8B2A4-2F31-4428-BC62-7823226D210A}" dt="2020-12-04T10:01:50.320" v="963"/>
        <pc:sldMkLst>
          <pc:docMk/>
          <pc:sldMk cId="2848942415" sldId="273"/>
        </pc:sldMkLst>
        <pc:spChg chg="mod">
          <ac:chgData name="Maarten Eekels" userId="94e72d42-0a23-47f8-b79b-9e1f614d3696" providerId="ADAL" clId="{D6D8B2A4-2F31-4428-BC62-7823226D210A}" dt="2020-12-04T09:57:08.043" v="956" actId="20577"/>
          <ac:spMkLst>
            <pc:docMk/>
            <pc:sldMk cId="2848942415" sldId="273"/>
            <ac:spMk id="2" creationId="{D7FB5D03-CEE1-4DC4-8BDD-50744758E3F2}"/>
          </ac:spMkLst>
        </pc:spChg>
        <pc:picChg chg="add mod">
          <ac:chgData name="Maarten Eekels" userId="94e72d42-0a23-47f8-b79b-9e1f614d3696" providerId="ADAL" clId="{D6D8B2A4-2F31-4428-BC62-7823226D210A}" dt="2020-12-04T09:57:29.279" v="957"/>
          <ac:picMkLst>
            <pc:docMk/>
            <pc:sldMk cId="2848942415" sldId="273"/>
            <ac:picMk id="3" creationId="{F3B508CF-AE65-4C5E-A7D4-8EC6D3C11917}"/>
          </ac:picMkLst>
        </pc:picChg>
        <pc:picChg chg="add mod">
          <ac:chgData name="Maarten Eekels" userId="94e72d42-0a23-47f8-b79b-9e1f614d3696" providerId="ADAL" clId="{D6D8B2A4-2F31-4428-BC62-7823226D210A}" dt="2020-12-04T09:57:29.279" v="957"/>
          <ac:picMkLst>
            <pc:docMk/>
            <pc:sldMk cId="2848942415" sldId="273"/>
            <ac:picMk id="4" creationId="{CF6886F4-6F38-4E5F-B85B-11CC7AA0421D}"/>
          </ac:picMkLst>
        </pc:picChg>
        <pc:picChg chg="add del mod">
          <ac:chgData name="Maarten Eekels" userId="94e72d42-0a23-47f8-b79b-9e1f614d3696" providerId="ADAL" clId="{D6D8B2A4-2F31-4428-BC62-7823226D210A}" dt="2020-12-04T10:01:29.684" v="958" actId="478"/>
          <ac:picMkLst>
            <pc:docMk/>
            <pc:sldMk cId="2848942415" sldId="273"/>
            <ac:picMk id="5" creationId="{04644F2C-718C-46F0-973D-47C2FC6718DD}"/>
          </ac:picMkLst>
        </pc:picChg>
        <pc:picChg chg="add mod">
          <ac:chgData name="Maarten Eekels" userId="94e72d42-0a23-47f8-b79b-9e1f614d3696" providerId="ADAL" clId="{D6D8B2A4-2F31-4428-BC62-7823226D210A}" dt="2020-12-04T10:01:42.981" v="962" actId="14861"/>
          <ac:picMkLst>
            <pc:docMk/>
            <pc:sldMk cId="2848942415" sldId="273"/>
            <ac:picMk id="7" creationId="{B356AEC6-8F63-46BA-B2EB-0E374FCB9767}"/>
          </ac:picMkLst>
        </pc:picChg>
      </pc:sldChg>
      <pc:sldChg chg="addSp modSp add mod">
        <pc:chgData name="Maarten Eekels" userId="94e72d42-0a23-47f8-b79b-9e1f614d3696" providerId="ADAL" clId="{D6D8B2A4-2F31-4428-BC62-7823226D210A}" dt="2020-12-04T10:07:37.024" v="998" actId="1076"/>
        <pc:sldMkLst>
          <pc:docMk/>
          <pc:sldMk cId="1284953034" sldId="274"/>
        </pc:sldMkLst>
        <pc:spChg chg="mod">
          <ac:chgData name="Maarten Eekels" userId="94e72d42-0a23-47f8-b79b-9e1f614d3696" providerId="ADAL" clId="{D6D8B2A4-2F31-4428-BC62-7823226D210A}" dt="2020-12-04T10:04:29.975" v="989" actId="20577"/>
          <ac:spMkLst>
            <pc:docMk/>
            <pc:sldMk cId="1284953034" sldId="274"/>
            <ac:spMk id="2" creationId="{D7FB5D03-CEE1-4DC4-8BDD-50744758E3F2}"/>
          </ac:spMkLst>
        </pc:spChg>
        <pc:picChg chg="add mod">
          <ac:chgData name="Maarten Eekels" userId="94e72d42-0a23-47f8-b79b-9e1f614d3696" providerId="ADAL" clId="{D6D8B2A4-2F31-4428-BC62-7823226D210A}" dt="2020-12-04T10:07:37.024" v="998" actId="1076"/>
          <ac:picMkLst>
            <pc:docMk/>
            <pc:sldMk cId="1284953034" sldId="274"/>
            <ac:picMk id="4" creationId="{028515D6-5823-4827-8E8C-114BBABBB089}"/>
          </ac:picMkLst>
        </pc:picChg>
        <pc:picChg chg="add mod">
          <ac:chgData name="Maarten Eekels" userId="94e72d42-0a23-47f8-b79b-9e1f614d3696" providerId="ADAL" clId="{D6D8B2A4-2F31-4428-BC62-7823226D210A}" dt="2020-12-04T10:07:35.034" v="997" actId="14861"/>
          <ac:picMkLst>
            <pc:docMk/>
            <pc:sldMk cId="1284953034" sldId="274"/>
            <ac:picMk id="6" creationId="{479903D5-5C68-478F-9749-4D6BBFBA7A13}"/>
          </ac:picMkLst>
        </pc:picChg>
      </pc:sldChg>
      <pc:sldChg chg="addSp modSp add mod">
        <pc:chgData name="Maarten Eekels" userId="94e72d42-0a23-47f8-b79b-9e1f614d3696" providerId="ADAL" clId="{D6D8B2A4-2F31-4428-BC62-7823226D210A}" dt="2020-12-04T11:29:51.877" v="1274" actId="1076"/>
        <pc:sldMkLst>
          <pc:docMk/>
          <pc:sldMk cId="2993251073" sldId="275"/>
        </pc:sldMkLst>
        <pc:spChg chg="mod">
          <ac:chgData name="Maarten Eekels" userId="94e72d42-0a23-47f8-b79b-9e1f614d3696" providerId="ADAL" clId="{D6D8B2A4-2F31-4428-BC62-7823226D210A}" dt="2020-12-04T10:14:50.904" v="1033" actId="20577"/>
          <ac:spMkLst>
            <pc:docMk/>
            <pc:sldMk cId="2993251073" sldId="275"/>
            <ac:spMk id="2" creationId="{D7FB5D03-CEE1-4DC4-8BDD-50744758E3F2}"/>
          </ac:spMkLst>
        </pc:spChg>
        <pc:spChg chg="add mod">
          <ac:chgData name="Maarten Eekels" userId="94e72d42-0a23-47f8-b79b-9e1f614d3696" providerId="ADAL" clId="{D6D8B2A4-2F31-4428-BC62-7823226D210A}" dt="2020-12-04T10:32:04.438" v="1041" actId="20577"/>
          <ac:spMkLst>
            <pc:docMk/>
            <pc:sldMk cId="2993251073" sldId="275"/>
            <ac:spMk id="3" creationId="{E90AE013-59BC-45B5-A33A-3DC46AE593EC}"/>
          </ac:spMkLst>
        </pc:spChg>
        <pc:picChg chg="add mod">
          <ac:chgData name="Maarten Eekels" userId="94e72d42-0a23-47f8-b79b-9e1f614d3696" providerId="ADAL" clId="{D6D8B2A4-2F31-4428-BC62-7823226D210A}" dt="2020-12-04T11:29:51.877" v="1274" actId="1076"/>
          <ac:picMkLst>
            <pc:docMk/>
            <pc:sldMk cId="2993251073" sldId="275"/>
            <ac:picMk id="4" creationId="{7DD075A7-0AD5-4DA4-A9C6-BFAD773000E8}"/>
          </ac:picMkLst>
        </pc:picChg>
      </pc:sldChg>
      <pc:sldChg chg="addSp delSp modSp add mod">
        <pc:chgData name="Maarten Eekels" userId="94e72d42-0a23-47f8-b79b-9e1f614d3696" providerId="ADAL" clId="{D6D8B2A4-2F31-4428-BC62-7823226D210A}" dt="2020-12-04T11:16:30.143" v="1271" actId="478"/>
        <pc:sldMkLst>
          <pc:docMk/>
          <pc:sldMk cId="46525247" sldId="276"/>
        </pc:sldMkLst>
        <pc:spChg chg="mod">
          <ac:chgData name="Maarten Eekels" userId="94e72d42-0a23-47f8-b79b-9e1f614d3696" providerId="ADAL" clId="{D6D8B2A4-2F31-4428-BC62-7823226D210A}" dt="2020-12-04T10:48:26.553" v="1208" actId="6549"/>
          <ac:spMkLst>
            <pc:docMk/>
            <pc:sldMk cId="46525247" sldId="276"/>
            <ac:spMk id="2" creationId="{D7FB5D03-CEE1-4DC4-8BDD-50744758E3F2}"/>
          </ac:spMkLst>
        </pc:spChg>
        <pc:spChg chg="add mod">
          <ac:chgData name="Maarten Eekels" userId="94e72d42-0a23-47f8-b79b-9e1f614d3696" providerId="ADAL" clId="{D6D8B2A4-2F31-4428-BC62-7823226D210A}" dt="2020-12-04T11:16:26.344" v="1270" actId="5793"/>
          <ac:spMkLst>
            <pc:docMk/>
            <pc:sldMk cId="46525247" sldId="276"/>
            <ac:spMk id="3" creationId="{BADE7665-649B-4B7A-BEBC-FFD914677C08}"/>
          </ac:spMkLst>
        </pc:spChg>
        <pc:spChg chg="add del mod">
          <ac:chgData name="Maarten Eekels" userId="94e72d42-0a23-47f8-b79b-9e1f614d3696" providerId="ADAL" clId="{D6D8B2A4-2F31-4428-BC62-7823226D210A}" dt="2020-12-04T11:16:30.143" v="1271" actId="478"/>
          <ac:spMkLst>
            <pc:docMk/>
            <pc:sldMk cId="46525247" sldId="276"/>
            <ac:spMk id="4" creationId="{91542D7F-73B1-4219-8FD9-1CDC3127EB9B}"/>
          </ac:spMkLst>
        </pc:spChg>
      </pc:sldChg>
      <pc:sldChg chg="addSp modSp add mod modAnim">
        <pc:chgData name="Maarten Eekels" userId="94e72d42-0a23-47f8-b79b-9e1f614d3696" providerId="ADAL" clId="{D6D8B2A4-2F31-4428-BC62-7823226D210A}" dt="2020-12-04T10:37:30.647" v="1105" actId="20577"/>
        <pc:sldMkLst>
          <pc:docMk/>
          <pc:sldMk cId="1601995234" sldId="277"/>
        </pc:sldMkLst>
        <pc:spChg chg="mod">
          <ac:chgData name="Maarten Eekels" userId="94e72d42-0a23-47f8-b79b-9e1f614d3696" providerId="ADAL" clId="{D6D8B2A4-2F31-4428-BC62-7823226D210A}" dt="2020-12-04T10:34:01.026" v="1095" actId="20577"/>
          <ac:spMkLst>
            <pc:docMk/>
            <pc:sldMk cId="1601995234" sldId="277"/>
            <ac:spMk id="2" creationId="{D7FB5D03-CEE1-4DC4-8BDD-50744758E3F2}"/>
          </ac:spMkLst>
        </pc:spChg>
        <pc:spChg chg="add mod">
          <ac:chgData name="Maarten Eekels" userId="94e72d42-0a23-47f8-b79b-9e1f614d3696" providerId="ADAL" clId="{D6D8B2A4-2F31-4428-BC62-7823226D210A}" dt="2020-12-04T10:37:30.647" v="1105" actId="20577"/>
          <ac:spMkLst>
            <pc:docMk/>
            <pc:sldMk cId="1601995234" sldId="277"/>
            <ac:spMk id="3" creationId="{0727C8A0-7AED-49F0-A18D-90777ECDE9F9}"/>
          </ac:spMkLst>
        </pc:spChg>
        <pc:picChg chg="add mod ord">
          <ac:chgData name="Maarten Eekels" userId="94e72d42-0a23-47f8-b79b-9e1f614d3696" providerId="ADAL" clId="{D6D8B2A4-2F31-4428-BC62-7823226D210A}" dt="2020-12-04T10:37:12.804" v="1104" actId="166"/>
          <ac:picMkLst>
            <pc:docMk/>
            <pc:sldMk cId="1601995234" sldId="277"/>
            <ac:picMk id="4" creationId="{F477DD95-D5B3-4992-83BB-07F485FA7069}"/>
          </ac:picMkLst>
        </pc:picChg>
      </pc:sldChg>
      <pc:sldChg chg="addSp modSp add mod">
        <pc:chgData name="Maarten Eekels" userId="94e72d42-0a23-47f8-b79b-9e1f614d3696" providerId="ADAL" clId="{D6D8B2A4-2F31-4428-BC62-7823226D210A}" dt="2020-12-04T10:40:32.520" v="1139" actId="1076"/>
        <pc:sldMkLst>
          <pc:docMk/>
          <pc:sldMk cId="1185146081" sldId="278"/>
        </pc:sldMkLst>
        <pc:spChg chg="mod">
          <ac:chgData name="Maarten Eekels" userId="94e72d42-0a23-47f8-b79b-9e1f614d3696" providerId="ADAL" clId="{D6D8B2A4-2F31-4428-BC62-7823226D210A}" dt="2020-12-04T10:40:22.390" v="1137" actId="20577"/>
          <ac:spMkLst>
            <pc:docMk/>
            <pc:sldMk cId="1185146081" sldId="278"/>
            <ac:spMk id="2" creationId="{D7FB5D03-CEE1-4DC4-8BDD-50744758E3F2}"/>
          </ac:spMkLst>
        </pc:spChg>
        <pc:picChg chg="add mod">
          <ac:chgData name="Maarten Eekels" userId="94e72d42-0a23-47f8-b79b-9e1f614d3696" providerId="ADAL" clId="{D6D8B2A4-2F31-4428-BC62-7823226D210A}" dt="2020-12-04T10:40:32.520" v="1139" actId="1076"/>
          <ac:picMkLst>
            <pc:docMk/>
            <pc:sldMk cId="1185146081" sldId="278"/>
            <ac:picMk id="3" creationId="{744CFBE1-10FA-40E7-A717-8CE0D87CB50D}"/>
          </ac:picMkLst>
        </pc:picChg>
      </pc:sldChg>
      <pc:sldChg chg="addSp modSp add mod modAnim">
        <pc:chgData name="Maarten Eekels" userId="94e72d42-0a23-47f8-b79b-9e1f614d3696" providerId="ADAL" clId="{D6D8B2A4-2F31-4428-BC62-7823226D210A}" dt="2020-12-04T10:41:47.034" v="1161" actId="1076"/>
        <pc:sldMkLst>
          <pc:docMk/>
          <pc:sldMk cId="2980925001" sldId="279"/>
        </pc:sldMkLst>
        <pc:spChg chg="mod">
          <ac:chgData name="Maarten Eekels" userId="94e72d42-0a23-47f8-b79b-9e1f614d3696" providerId="ADAL" clId="{D6D8B2A4-2F31-4428-BC62-7823226D210A}" dt="2020-12-04T10:41:13.751" v="1158" actId="20577"/>
          <ac:spMkLst>
            <pc:docMk/>
            <pc:sldMk cId="2980925001" sldId="279"/>
            <ac:spMk id="2" creationId="{D7FB5D03-CEE1-4DC4-8BDD-50744758E3F2}"/>
          </ac:spMkLst>
        </pc:spChg>
        <pc:spChg chg="add mod">
          <ac:chgData name="Maarten Eekels" userId="94e72d42-0a23-47f8-b79b-9e1f614d3696" providerId="ADAL" clId="{D6D8B2A4-2F31-4428-BC62-7823226D210A}" dt="2020-12-04T10:41:30.504" v="1159"/>
          <ac:spMkLst>
            <pc:docMk/>
            <pc:sldMk cId="2980925001" sldId="279"/>
            <ac:spMk id="3" creationId="{B9BB20B5-EC8E-4661-9016-3C3F9FCA1652}"/>
          </ac:spMkLst>
        </pc:spChg>
        <pc:picChg chg="add mod">
          <ac:chgData name="Maarten Eekels" userId="94e72d42-0a23-47f8-b79b-9e1f614d3696" providerId="ADAL" clId="{D6D8B2A4-2F31-4428-BC62-7823226D210A}" dt="2020-12-04T10:41:47.034" v="1161" actId="1076"/>
          <ac:picMkLst>
            <pc:docMk/>
            <pc:sldMk cId="2980925001" sldId="279"/>
            <ac:picMk id="4" creationId="{666C57DC-B18E-4BCC-B297-241476BDED42}"/>
          </ac:picMkLst>
        </pc:picChg>
      </pc:sldChg>
      <pc:sldChg chg="modSp new mod">
        <pc:chgData name="Maarten Eekels" userId="94e72d42-0a23-47f8-b79b-9e1f614d3696" providerId="ADAL" clId="{D6D8B2A4-2F31-4428-BC62-7823226D210A}" dt="2020-12-04T10:40:12.485" v="1111" actId="20577"/>
        <pc:sldMkLst>
          <pc:docMk/>
          <pc:sldMk cId="2434547342" sldId="280"/>
        </pc:sldMkLst>
        <pc:spChg chg="mod">
          <ac:chgData name="Maarten Eekels" userId="94e72d42-0a23-47f8-b79b-9e1f614d3696" providerId="ADAL" clId="{D6D8B2A4-2F31-4428-BC62-7823226D210A}" dt="2020-12-04T10:40:12.485" v="1111" actId="20577"/>
          <ac:spMkLst>
            <pc:docMk/>
            <pc:sldMk cId="2434547342" sldId="280"/>
            <ac:spMk id="2" creationId="{8D9440F8-E338-4DE0-B831-39F9A4EE06D3}"/>
          </ac:spMkLst>
        </pc:spChg>
      </pc:sldChg>
      <pc:sldChg chg="addSp modSp add mod">
        <pc:chgData name="Maarten Eekels" userId="94e72d42-0a23-47f8-b79b-9e1f614d3696" providerId="ADAL" clId="{D6D8B2A4-2F31-4428-BC62-7823226D210A}" dt="2020-12-04T10:44:29.897" v="1183" actId="1076"/>
        <pc:sldMkLst>
          <pc:docMk/>
          <pc:sldMk cId="3931265021" sldId="281"/>
        </pc:sldMkLst>
        <pc:spChg chg="mod">
          <ac:chgData name="Maarten Eekels" userId="94e72d42-0a23-47f8-b79b-9e1f614d3696" providerId="ADAL" clId="{D6D8B2A4-2F31-4428-BC62-7823226D210A}" dt="2020-12-04T10:44:04.009" v="1180" actId="20577"/>
          <ac:spMkLst>
            <pc:docMk/>
            <pc:sldMk cId="3931265021" sldId="281"/>
            <ac:spMk id="2" creationId="{D7FB5D03-CEE1-4DC4-8BDD-50744758E3F2}"/>
          </ac:spMkLst>
        </pc:spChg>
        <pc:picChg chg="add mod">
          <ac:chgData name="Maarten Eekels" userId="94e72d42-0a23-47f8-b79b-9e1f614d3696" providerId="ADAL" clId="{D6D8B2A4-2F31-4428-BC62-7823226D210A}" dt="2020-12-04T10:44:13.013" v="1182" actId="1076"/>
          <ac:picMkLst>
            <pc:docMk/>
            <pc:sldMk cId="3931265021" sldId="281"/>
            <ac:picMk id="3" creationId="{02ACDB1D-4A74-4D38-87DB-1D4935599DA6}"/>
          </ac:picMkLst>
        </pc:picChg>
        <pc:picChg chg="add mod">
          <ac:chgData name="Maarten Eekels" userId="94e72d42-0a23-47f8-b79b-9e1f614d3696" providerId="ADAL" clId="{D6D8B2A4-2F31-4428-BC62-7823226D210A}" dt="2020-12-04T10:44:29.897" v="1183" actId="1076"/>
          <ac:picMkLst>
            <pc:docMk/>
            <pc:sldMk cId="3931265021" sldId="281"/>
            <ac:picMk id="4" creationId="{E9F608E8-B744-4079-AA65-E773C20F29CA}"/>
          </ac:picMkLst>
        </pc:picChg>
      </pc:sldChg>
      <pc:sldChg chg="addSp modSp add mod">
        <pc:chgData name="Maarten Eekels" userId="94e72d42-0a23-47f8-b79b-9e1f614d3696" providerId="ADAL" clId="{D6D8B2A4-2F31-4428-BC62-7823226D210A}" dt="2020-12-04T10:49:52.198" v="1216" actId="1076"/>
        <pc:sldMkLst>
          <pc:docMk/>
          <pc:sldMk cId="3666562723" sldId="282"/>
        </pc:sldMkLst>
        <pc:spChg chg="mod">
          <ac:chgData name="Maarten Eekels" userId="94e72d42-0a23-47f8-b79b-9e1f614d3696" providerId="ADAL" clId="{D6D8B2A4-2F31-4428-BC62-7823226D210A}" dt="2020-12-04T10:48:12.310" v="1205" actId="20577"/>
          <ac:spMkLst>
            <pc:docMk/>
            <pc:sldMk cId="3666562723" sldId="282"/>
            <ac:spMk id="2" creationId="{D7FB5D03-CEE1-4DC4-8BDD-50744758E3F2}"/>
          </ac:spMkLst>
        </pc:spChg>
        <pc:picChg chg="add mod">
          <ac:chgData name="Maarten Eekels" userId="94e72d42-0a23-47f8-b79b-9e1f614d3696" providerId="ADAL" clId="{D6D8B2A4-2F31-4428-BC62-7823226D210A}" dt="2020-12-04T10:48:39.475" v="1210" actId="1076"/>
          <ac:picMkLst>
            <pc:docMk/>
            <pc:sldMk cId="3666562723" sldId="282"/>
            <ac:picMk id="3" creationId="{848066C7-4E7D-4D62-8634-9AE15336E714}"/>
          </ac:picMkLst>
        </pc:picChg>
        <pc:picChg chg="add mod">
          <ac:chgData name="Maarten Eekels" userId="94e72d42-0a23-47f8-b79b-9e1f614d3696" providerId="ADAL" clId="{D6D8B2A4-2F31-4428-BC62-7823226D210A}" dt="2020-12-04T10:49:52.198" v="1216" actId="1076"/>
          <ac:picMkLst>
            <pc:docMk/>
            <pc:sldMk cId="3666562723" sldId="282"/>
            <ac:picMk id="5" creationId="{0F5C99DF-F867-400D-B37B-3844368D1A8A}"/>
          </ac:picMkLst>
        </pc:picChg>
      </pc:sldChg>
      <pc:sldChg chg="addSp modSp add mod">
        <pc:chgData name="Maarten Eekels" userId="94e72d42-0a23-47f8-b79b-9e1f614d3696" providerId="ADAL" clId="{D6D8B2A4-2F31-4428-BC62-7823226D210A}" dt="2020-12-04T10:58:31.661" v="1236"/>
        <pc:sldMkLst>
          <pc:docMk/>
          <pc:sldMk cId="1030333978" sldId="283"/>
        </pc:sldMkLst>
        <pc:spChg chg="mod">
          <ac:chgData name="Maarten Eekels" userId="94e72d42-0a23-47f8-b79b-9e1f614d3696" providerId="ADAL" clId="{D6D8B2A4-2F31-4428-BC62-7823226D210A}" dt="2020-12-04T10:58:29.403" v="1235" actId="20577"/>
          <ac:spMkLst>
            <pc:docMk/>
            <pc:sldMk cId="1030333978" sldId="283"/>
            <ac:spMk id="2" creationId="{D7FB5D03-CEE1-4DC4-8BDD-50744758E3F2}"/>
          </ac:spMkLst>
        </pc:spChg>
        <pc:picChg chg="add mod">
          <ac:chgData name="Maarten Eekels" userId="94e72d42-0a23-47f8-b79b-9e1f614d3696" providerId="ADAL" clId="{D6D8B2A4-2F31-4428-BC62-7823226D210A}" dt="2020-12-04T10:58:31.661" v="1236"/>
          <ac:picMkLst>
            <pc:docMk/>
            <pc:sldMk cId="1030333978" sldId="283"/>
            <ac:picMk id="3" creationId="{1784D18D-6DEC-4955-BB6B-6733FB4D02D9}"/>
          </ac:picMkLst>
        </pc:picChg>
        <pc:picChg chg="add mod">
          <ac:chgData name="Maarten Eekels" userId="94e72d42-0a23-47f8-b79b-9e1f614d3696" providerId="ADAL" clId="{D6D8B2A4-2F31-4428-BC62-7823226D210A}" dt="2020-12-04T10:58:31.661" v="1236"/>
          <ac:picMkLst>
            <pc:docMk/>
            <pc:sldMk cId="1030333978" sldId="283"/>
            <ac:picMk id="4" creationId="{E6E0FE35-FE84-4F7C-BC35-90111E097747}"/>
          </ac:picMkLst>
        </pc:picChg>
      </pc:sldChg>
      <pc:sldChg chg="add del">
        <pc:chgData name="Maarten Eekels" userId="94e72d42-0a23-47f8-b79b-9e1f614d3696" providerId="ADAL" clId="{D6D8B2A4-2F31-4428-BC62-7823226D210A}" dt="2020-12-04T10:58:49.005" v="1238" actId="47"/>
        <pc:sldMkLst>
          <pc:docMk/>
          <pc:sldMk cId="1943812169" sldId="284"/>
        </pc:sldMkLst>
      </pc:sldChg>
      <pc:sldChg chg="add ord">
        <pc:chgData name="Maarten Eekels" userId="94e72d42-0a23-47f8-b79b-9e1f614d3696" providerId="ADAL" clId="{D6D8B2A4-2F31-4428-BC62-7823226D210A}" dt="2020-12-04T10:58:56.031" v="1241"/>
        <pc:sldMkLst>
          <pc:docMk/>
          <pc:sldMk cId="2638967767" sldId="284"/>
        </pc:sldMkLst>
      </pc:sldChg>
      <pc:sldMasterChg chg="new mod addSldLayout delSldLayout modSldLayout">
        <pc:chgData name="Maarten Eekels" userId="94e72d42-0a23-47f8-b79b-9e1f614d3696" providerId="ADAL" clId="{D6D8B2A4-2F31-4428-BC62-7823226D210A}" dt="2020-12-04T10:58:44.175" v="1237" actId="22"/>
        <pc:sldMasterMkLst>
          <pc:docMk/>
          <pc:sldMasterMk cId="2153715479" sldId="2147483665"/>
        </pc:sldMasterMkLst>
        <pc:sldLayoutChg chg="new del replId">
          <pc:chgData name="Maarten Eekels" userId="94e72d42-0a23-47f8-b79b-9e1f614d3696" providerId="ADAL" clId="{D6D8B2A4-2F31-4428-BC62-7823226D210A}" dt="2020-12-04T09:24:52.486" v="394" actId="2696"/>
          <pc:sldLayoutMkLst>
            <pc:docMk/>
            <pc:sldMasterMk cId="2153715479" sldId="2147483665"/>
            <pc:sldLayoutMk cId="3326144885" sldId="2147483666"/>
          </pc:sldLayoutMkLst>
        </pc:sldLayoutChg>
        <pc:sldLayoutChg chg="new del replId">
          <pc:chgData name="Maarten Eekels" userId="94e72d42-0a23-47f8-b79b-9e1f614d3696" providerId="ADAL" clId="{D6D8B2A4-2F31-4428-BC62-7823226D210A}" dt="2020-12-04T09:24:53.813" v="395" actId="2696"/>
          <pc:sldLayoutMkLst>
            <pc:docMk/>
            <pc:sldMasterMk cId="2153715479" sldId="2147483665"/>
            <pc:sldLayoutMk cId="316932637" sldId="2147483667"/>
          </pc:sldLayoutMkLst>
        </pc:sldLayoutChg>
        <pc:sldLayoutChg chg="new del replId">
          <pc:chgData name="Maarten Eekels" userId="94e72d42-0a23-47f8-b79b-9e1f614d3696" providerId="ADAL" clId="{D6D8B2A4-2F31-4428-BC62-7823226D210A}" dt="2020-12-04T09:24:54.575" v="396" actId="2696"/>
          <pc:sldLayoutMkLst>
            <pc:docMk/>
            <pc:sldMasterMk cId="2153715479" sldId="2147483665"/>
            <pc:sldLayoutMk cId="3299781283" sldId="2147483668"/>
          </pc:sldLayoutMkLst>
        </pc:sldLayoutChg>
        <pc:sldLayoutChg chg="new del replId">
          <pc:chgData name="Maarten Eekels" userId="94e72d42-0a23-47f8-b79b-9e1f614d3696" providerId="ADAL" clId="{D6D8B2A4-2F31-4428-BC62-7823226D210A}" dt="2020-12-04T09:24:55.251" v="397" actId="2696"/>
          <pc:sldLayoutMkLst>
            <pc:docMk/>
            <pc:sldMasterMk cId="2153715479" sldId="2147483665"/>
            <pc:sldLayoutMk cId="1209635324" sldId="2147483669"/>
          </pc:sldLayoutMkLst>
        </pc:sldLayoutChg>
        <pc:sldLayoutChg chg="new del replId">
          <pc:chgData name="Maarten Eekels" userId="94e72d42-0a23-47f8-b79b-9e1f614d3696" providerId="ADAL" clId="{D6D8B2A4-2F31-4428-BC62-7823226D210A}" dt="2020-12-04T09:24:55.970" v="398" actId="2696"/>
          <pc:sldLayoutMkLst>
            <pc:docMk/>
            <pc:sldMasterMk cId="2153715479" sldId="2147483665"/>
            <pc:sldLayoutMk cId="3753720806" sldId="2147483670"/>
          </pc:sldLayoutMkLst>
        </pc:sldLayoutChg>
        <pc:sldLayoutChg chg="delSp new mod replId">
          <pc:chgData name="Maarten Eekels" userId="94e72d42-0a23-47f8-b79b-9e1f614d3696" providerId="ADAL" clId="{D6D8B2A4-2F31-4428-BC62-7823226D210A}" dt="2020-12-04T09:25:06.386" v="401" actId="478"/>
          <pc:sldLayoutMkLst>
            <pc:docMk/>
            <pc:sldMasterMk cId="2153715479" sldId="2147483665"/>
            <pc:sldLayoutMk cId="3183990343" sldId="2147483671"/>
          </pc:sldLayoutMkLst>
          <pc:spChg chg="del">
            <ac:chgData name="Maarten Eekels" userId="94e72d42-0a23-47f8-b79b-9e1f614d3696" providerId="ADAL" clId="{D6D8B2A4-2F31-4428-BC62-7823226D210A}" dt="2020-12-04T09:25:02.351" v="399" actId="478"/>
            <ac:spMkLst>
              <pc:docMk/>
              <pc:sldMasterMk cId="2153715479" sldId="2147483665"/>
              <pc:sldLayoutMk cId="3183990343" sldId="2147483671"/>
              <ac:spMk id="3" creationId="{C6E5C834-ED8D-4F8E-9EA9-51D5B80C3702}"/>
            </ac:spMkLst>
          </pc:spChg>
          <pc:spChg chg="del">
            <ac:chgData name="Maarten Eekels" userId="94e72d42-0a23-47f8-b79b-9e1f614d3696" providerId="ADAL" clId="{D6D8B2A4-2F31-4428-BC62-7823226D210A}" dt="2020-12-04T09:25:04.698" v="400" actId="478"/>
            <ac:spMkLst>
              <pc:docMk/>
              <pc:sldMasterMk cId="2153715479" sldId="2147483665"/>
              <pc:sldLayoutMk cId="3183990343" sldId="2147483671"/>
              <ac:spMk id="4" creationId="{DCCD944D-F208-4F69-AD94-27246C603898}"/>
            </ac:spMkLst>
          </pc:spChg>
          <pc:spChg chg="del">
            <ac:chgData name="Maarten Eekels" userId="94e72d42-0a23-47f8-b79b-9e1f614d3696" providerId="ADAL" clId="{D6D8B2A4-2F31-4428-BC62-7823226D210A}" dt="2020-12-04T09:25:06.386" v="401" actId="478"/>
            <ac:spMkLst>
              <pc:docMk/>
              <pc:sldMasterMk cId="2153715479" sldId="2147483665"/>
              <pc:sldLayoutMk cId="3183990343" sldId="2147483671"/>
              <ac:spMk id="5" creationId="{32433452-DFE2-4FA0-BF39-FE6CAAC6F7A7}"/>
            </ac:spMkLst>
          </pc:spChg>
        </pc:sldLayoutChg>
        <pc:sldLayoutChg chg="new del replId">
          <pc:chgData name="Maarten Eekels" userId="94e72d42-0a23-47f8-b79b-9e1f614d3696" providerId="ADAL" clId="{D6D8B2A4-2F31-4428-BC62-7823226D210A}" dt="2020-12-04T09:25:08.255" v="402" actId="2696"/>
          <pc:sldLayoutMkLst>
            <pc:docMk/>
            <pc:sldMasterMk cId="2153715479" sldId="2147483665"/>
            <pc:sldLayoutMk cId="982467397" sldId="2147483672"/>
          </pc:sldLayoutMkLst>
        </pc:sldLayoutChg>
        <pc:sldLayoutChg chg="add mod">
          <pc:chgData name="Maarten Eekels" userId="94e72d42-0a23-47f8-b79b-9e1f614d3696" providerId="ADAL" clId="{D6D8B2A4-2F31-4428-BC62-7823226D210A}" dt="2020-12-04T10:58:44.175" v="1237" actId="22"/>
          <pc:sldLayoutMkLst>
            <pc:docMk/>
            <pc:sldMasterMk cId="2153715479" sldId="2147483665"/>
            <pc:sldLayoutMk cId="3564743845" sldId="2147483672"/>
          </pc:sldLayoutMkLst>
        </pc:sldLayoutChg>
        <pc:sldLayoutChg chg="new del replId">
          <pc:chgData name="Maarten Eekels" userId="94e72d42-0a23-47f8-b79b-9e1f614d3696" providerId="ADAL" clId="{D6D8B2A4-2F31-4428-BC62-7823226D210A}" dt="2020-12-04T09:25:09.138" v="403" actId="2696"/>
          <pc:sldLayoutMkLst>
            <pc:docMk/>
            <pc:sldMasterMk cId="2153715479" sldId="2147483665"/>
            <pc:sldLayoutMk cId="3420972653" sldId="2147483673"/>
          </pc:sldLayoutMkLst>
        </pc:sldLayoutChg>
        <pc:sldLayoutChg chg="new del replId">
          <pc:chgData name="Maarten Eekels" userId="94e72d42-0a23-47f8-b79b-9e1f614d3696" providerId="ADAL" clId="{D6D8B2A4-2F31-4428-BC62-7823226D210A}" dt="2020-12-04T09:25:09.832" v="404" actId="2696"/>
          <pc:sldLayoutMkLst>
            <pc:docMk/>
            <pc:sldMasterMk cId="2153715479" sldId="2147483665"/>
            <pc:sldLayoutMk cId="267008738" sldId="2147483674"/>
          </pc:sldLayoutMkLst>
        </pc:sldLayoutChg>
        <pc:sldLayoutChg chg="new del replId">
          <pc:chgData name="Maarten Eekels" userId="94e72d42-0a23-47f8-b79b-9e1f614d3696" providerId="ADAL" clId="{D6D8B2A4-2F31-4428-BC62-7823226D210A}" dt="2020-12-04T09:25:10.507" v="405" actId="2696"/>
          <pc:sldLayoutMkLst>
            <pc:docMk/>
            <pc:sldMasterMk cId="2153715479" sldId="2147483665"/>
            <pc:sldLayoutMk cId="3679030864" sldId="2147483675"/>
          </pc:sldLayoutMkLst>
        </pc:sldLayoutChg>
        <pc:sldLayoutChg chg="new del replId">
          <pc:chgData name="Maarten Eekels" userId="94e72d42-0a23-47f8-b79b-9e1f614d3696" providerId="ADAL" clId="{D6D8B2A4-2F31-4428-BC62-7823226D210A}" dt="2020-12-04T09:25:11.160" v="406" actId="2696"/>
          <pc:sldLayoutMkLst>
            <pc:docMk/>
            <pc:sldMasterMk cId="2153715479" sldId="2147483665"/>
            <pc:sldLayoutMk cId="1929835499" sldId="2147483676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9:19:12.8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1,'23'1,"-1"1,0 1,34 10,-13-3,807 163,-220-45,428 143,-465-44,-444-161,2-6,187 47,150 48,-454-139,-1 1,40 27,28 15,-87-53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9:19:15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1758,'8'-8,"-1"2,1-1,0 1,0 0,1 1,0 0,0 0,10-4,16-7,447-218,-325 159,350-180,-10-41,-143 49,-10-29,-313 248,-8 6,1 2,1 0,35-21,-10 12,0-2,78-65,-113 82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9:19:18.6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9:54:37.961"/>
    </inkml:context>
    <inkml:brush xml:id="br0">
      <inkml:brushProperty name="width" value="0.15875" units="cm"/>
      <inkml:brushProperty name="height" value="0.15875" units="cm"/>
      <inkml:brushProperty name="color" value="#E71224"/>
      <inkml:brushProperty name="ignorePressure" value="1"/>
    </inkml:brush>
  </inkml:definitions>
  <inkml:trace contextRef="#ctx0" brushRef="#br0">0 0,'91'82,"131"87,107 48,-248-165,-32-21,279 185,-232-146,111 105,-175-143,33 42,-54-62,0-2,0 1,0-2,2 1,-1-2,21 12,85 34,53 10,2 0,-133-47,0 2,45 30,9 13,197 94,-260-143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09:54:40.527"/>
    </inkml:context>
    <inkml:brush xml:id="br0">
      <inkml:brushProperty name="width" value="0.15875" units="cm"/>
      <inkml:brushProperty name="height" value="0.15875" units="cm"/>
      <inkml:brushProperty name="color" value="#E71224"/>
      <inkml:brushProperty name="ignorePressure" value="1"/>
    </inkml:brush>
  </inkml:definitions>
  <inkml:trace contextRef="#ctx0" brushRef="#br0">0 1722,'6'-5,"-1"0,1 0,0 1,1-1,-1 2,13-7,-6 3,134-73,922-468,-1042 535,213-112,-189 95,-2-3,69-58,43-38,0 1,59-70,-71 48,-118 123,1 1,52-32,-45 32,-26 17,-2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BF86-7F19-492C-9B06-EB36529E0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27C4E-A383-40C7-A853-E892A7FF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653A5-5AD5-4084-B5E5-74FB404C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0945B-DC82-47E7-8334-DB237C6C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9F464-391C-4DFB-9CC1-269577781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1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6318-E8B0-4318-9CB3-264298917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F0DE0-0A02-42E6-B3A5-98C03C8AE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4AA8A-3960-4DA1-914B-4E10040F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B924D-3F02-4961-9222-82A3E572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4C9C5-2958-4C62-9AEF-5137BEC8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7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97028C-752F-4BF5-B53F-51C5A7D295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7ADDC-30FE-43CC-B52F-7631F6292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4DDCD-46C5-4B6E-BF12-00BD4707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8416F-7EDE-4E2D-BC10-3C9412756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3E94-203D-4238-AF0B-78811F7D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6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Keyno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43F199C-3CA9-4F1E-99A7-935630DD4D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4619" y="1734779"/>
            <a:ext cx="2393950" cy="20081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5D2603-6439-4602-AF30-AAD63D791E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0263" y="1915297"/>
            <a:ext cx="6511925" cy="26571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400" b="1" i="1">
                <a:solidFill>
                  <a:schemeClr val="bg1"/>
                </a:solidFill>
                <a:latin typeface="Open Sans Extrabold" panose="020B0606030504020204"/>
              </a:defRPr>
            </a:lvl1pPr>
            <a:lvl2pPr>
              <a:defRPr b="1" i="1">
                <a:solidFill>
                  <a:schemeClr val="bg1"/>
                </a:solidFill>
                <a:latin typeface="Open Sans Extrabold" panose="020B0606030504020204"/>
              </a:defRPr>
            </a:lvl2pPr>
            <a:lvl3pPr>
              <a:defRPr b="1" i="1">
                <a:solidFill>
                  <a:schemeClr val="bg1"/>
                </a:solidFill>
                <a:latin typeface="Open Sans Extrabold" panose="020B0606030504020204"/>
              </a:defRPr>
            </a:lvl3pPr>
            <a:lvl4pPr>
              <a:defRPr b="1" i="1">
                <a:solidFill>
                  <a:schemeClr val="bg1"/>
                </a:solidFill>
                <a:latin typeface="Open Sans Extrabold" panose="020B0606030504020204"/>
              </a:defRPr>
            </a:lvl4pPr>
            <a:lvl5pPr>
              <a:defRPr b="1" i="1">
                <a:solidFill>
                  <a:schemeClr val="bg1"/>
                </a:solidFill>
                <a:latin typeface="Open Sans Extrabold" panose="020B06060305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D230C8-AEF7-4352-AD4A-7EA231A106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4263" y="3931002"/>
            <a:ext cx="2393950" cy="444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Open Sans Extrabold" panose="020B0606030504020204"/>
              </a:defRPr>
            </a:lvl1pPr>
            <a:lvl2pPr>
              <a:defRPr>
                <a:solidFill>
                  <a:schemeClr val="bg1"/>
                </a:solidFill>
                <a:latin typeface="Open Sans Extrabold" panose="020B0606030504020204"/>
              </a:defRPr>
            </a:lvl2pPr>
            <a:lvl3pPr>
              <a:defRPr>
                <a:solidFill>
                  <a:schemeClr val="bg1"/>
                </a:solidFill>
                <a:latin typeface="Open Sans Extrabold" panose="020B0606030504020204"/>
              </a:defRPr>
            </a:lvl3pPr>
            <a:lvl4pPr>
              <a:defRPr>
                <a:solidFill>
                  <a:schemeClr val="bg1"/>
                </a:solidFill>
                <a:latin typeface="Open Sans Extrabold" panose="020B0606030504020204"/>
              </a:defRPr>
            </a:lvl4pPr>
            <a:lvl5pPr>
              <a:defRPr>
                <a:solidFill>
                  <a:schemeClr val="bg1"/>
                </a:solidFill>
                <a:latin typeface="Open Sans Extrabold" panose="020B0606030504020204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56E354E-F54A-4F27-8A62-C6F95FD1D4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263" y="4443705"/>
            <a:ext cx="2393950" cy="700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Open Sans Extrabold" panose="020B0606030504020204"/>
              </a:defRPr>
            </a:lvl1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1AAF8-5BE8-44E1-9698-D924BCB23D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40263" y="4691063"/>
            <a:ext cx="6511925" cy="4524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bg1"/>
                </a:solidFill>
                <a:latin typeface="Open Sans Extrabold" panose="020B0606030504020204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timeslot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5137F7-5D9A-45F9-9DA8-5A1CB8803C5E}"/>
              </a:ext>
            </a:extLst>
          </p:cNvPr>
          <p:cNvSpPr txBox="1"/>
          <p:nvPr userDrawn="1"/>
        </p:nvSpPr>
        <p:spPr>
          <a:xfrm>
            <a:off x="4640263" y="1325906"/>
            <a:ext cx="281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4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 panose="020B0606030504020204"/>
                <a:ea typeface="+mn-ea"/>
                <a:cs typeface="+mn-cs"/>
              </a:rPr>
              <a:t>Keynote</a:t>
            </a:r>
          </a:p>
        </p:txBody>
      </p:sp>
    </p:spTree>
    <p:extLst>
      <p:ext uri="{BB962C8B-B14F-4D97-AF65-F5344CB8AC3E}">
        <p14:creationId xmlns:p14="http://schemas.microsoft.com/office/powerpoint/2010/main" val="1326343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eaker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43F199C-3CA9-4F1E-99A7-935630DD4D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3296" y="1735564"/>
            <a:ext cx="1436400" cy="1206000"/>
          </a:xfrm>
          <a:prstGeom prst="rect">
            <a:avLst/>
          </a:prstGeom>
        </p:spPr>
        <p:txBody>
          <a:bodyPr/>
          <a:lstStyle/>
          <a:p>
            <a:pPr lvl="1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5D2603-6439-4602-AF30-AAD63D791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0263" y="1735564"/>
            <a:ext cx="6511925" cy="2836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400" b="1" i="1">
                <a:solidFill>
                  <a:schemeClr val="bg1"/>
                </a:solidFill>
                <a:latin typeface="Open Sans Extrabold" panose="020B0606030504020204"/>
              </a:defRPr>
            </a:lvl1pPr>
            <a:lvl2pPr>
              <a:defRPr b="1" i="1">
                <a:solidFill>
                  <a:schemeClr val="bg1"/>
                </a:solidFill>
                <a:latin typeface="Open Sans Extrabold" panose="020B0606030504020204"/>
              </a:defRPr>
            </a:lvl2pPr>
            <a:lvl3pPr>
              <a:defRPr b="1" i="1">
                <a:solidFill>
                  <a:schemeClr val="bg1"/>
                </a:solidFill>
                <a:latin typeface="Open Sans Extrabold" panose="020B0606030504020204"/>
              </a:defRPr>
            </a:lvl3pPr>
            <a:lvl4pPr>
              <a:defRPr b="1" i="1">
                <a:solidFill>
                  <a:schemeClr val="bg1"/>
                </a:solidFill>
                <a:latin typeface="Open Sans Extrabold" panose="020B0606030504020204"/>
              </a:defRPr>
            </a:lvl4pPr>
            <a:lvl5pPr>
              <a:defRPr b="1" i="1">
                <a:solidFill>
                  <a:schemeClr val="bg1"/>
                </a:solidFill>
                <a:latin typeface="Open Sans Extrabold" panose="020B0606030504020204"/>
              </a:defRPr>
            </a:lvl5pPr>
          </a:lstStyle>
          <a:p>
            <a:pPr lvl="0"/>
            <a:r>
              <a:rPr lang="en-US" dirty="0"/>
              <a:t>Your session title, please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D230C8-AEF7-4352-AD4A-7EA231A106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3004" y="1735564"/>
            <a:ext cx="2159185" cy="444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Open Sans Extrabold" panose="020B0606030504020204"/>
              </a:defRPr>
            </a:lvl1pPr>
            <a:lvl2pPr>
              <a:defRPr>
                <a:solidFill>
                  <a:schemeClr val="bg1"/>
                </a:solidFill>
                <a:latin typeface="Open Sans Extrabold" panose="020B0606030504020204"/>
              </a:defRPr>
            </a:lvl2pPr>
            <a:lvl3pPr>
              <a:defRPr>
                <a:solidFill>
                  <a:schemeClr val="bg1"/>
                </a:solidFill>
                <a:latin typeface="Open Sans Extrabold" panose="020B0606030504020204"/>
              </a:defRPr>
            </a:lvl3pPr>
            <a:lvl4pPr>
              <a:defRPr>
                <a:solidFill>
                  <a:schemeClr val="bg1"/>
                </a:solidFill>
                <a:latin typeface="Open Sans Extrabold" panose="020B0606030504020204"/>
              </a:defRPr>
            </a:lvl4pPr>
            <a:lvl5pPr>
              <a:defRPr>
                <a:solidFill>
                  <a:schemeClr val="bg1"/>
                </a:solidFill>
                <a:latin typeface="Open Sans Extrabold" panose="020B0606030504020204"/>
              </a:defRPr>
            </a:lvl5pPr>
          </a:lstStyle>
          <a:p>
            <a:pPr lvl="0"/>
            <a:r>
              <a:rPr lang="en-US" dirty="0"/>
              <a:t>Dr. No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56E354E-F54A-4F27-8A62-C6F95FD1D4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3004" y="2248267"/>
            <a:ext cx="2159185" cy="9459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Open Sans Extrabold" panose="020B0606030504020204"/>
              </a:defRPr>
            </a:lvl1pPr>
          </a:lstStyle>
          <a:p>
            <a:pPr lvl="0"/>
            <a:r>
              <a:rPr lang="en-GB" dirty="0"/>
              <a:t>S</a:t>
            </a:r>
            <a:r>
              <a:rPr lang="en-US" dirty="0"/>
              <a:t>pace nut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D2DE2BBB-EB5D-4B10-8B27-B2F082B1B9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296" y="3415912"/>
            <a:ext cx="1436400" cy="1206000"/>
          </a:xfrm>
          <a:prstGeom prst="rect">
            <a:avLst/>
          </a:prstGeom>
        </p:spPr>
        <p:txBody>
          <a:bodyPr/>
          <a:lstStyle/>
          <a:p>
            <a:pPr lvl="1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D0DC140-690F-4332-966C-535365A16A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73004" y="3415912"/>
            <a:ext cx="2159185" cy="444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Open Sans Extrabold" panose="020B0606030504020204"/>
              </a:defRPr>
            </a:lvl1pPr>
            <a:lvl2pPr>
              <a:defRPr>
                <a:solidFill>
                  <a:schemeClr val="bg1"/>
                </a:solidFill>
                <a:latin typeface="Open Sans Extrabold" panose="020B0606030504020204"/>
              </a:defRPr>
            </a:lvl2pPr>
            <a:lvl3pPr>
              <a:defRPr>
                <a:solidFill>
                  <a:schemeClr val="bg1"/>
                </a:solidFill>
                <a:latin typeface="Open Sans Extrabold" panose="020B0606030504020204"/>
              </a:defRPr>
            </a:lvl3pPr>
            <a:lvl4pPr>
              <a:defRPr>
                <a:solidFill>
                  <a:schemeClr val="bg1"/>
                </a:solidFill>
                <a:latin typeface="Open Sans Extrabold" panose="020B0606030504020204"/>
              </a:defRPr>
            </a:lvl4pPr>
            <a:lvl5pPr>
              <a:defRPr>
                <a:solidFill>
                  <a:schemeClr val="bg1"/>
                </a:solidFill>
                <a:latin typeface="Open Sans Extrabold" panose="020B0606030504020204"/>
              </a:defRPr>
            </a:lvl5pPr>
          </a:lstStyle>
          <a:p>
            <a:pPr lvl="0"/>
            <a:r>
              <a:rPr lang="en-US" dirty="0" err="1"/>
              <a:t>Oddjob</a:t>
            </a:r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A4A00D-ECD8-47BC-BB03-221D29B356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3004" y="3928614"/>
            <a:ext cx="2159185" cy="946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Open Sans Extrabold" panose="020B0606030504020204"/>
              </a:defRPr>
            </a:lvl1pPr>
          </a:lstStyle>
          <a:p>
            <a:pPr lvl="0"/>
            <a:r>
              <a:rPr lang="en-GB" dirty="0"/>
              <a:t>B</a:t>
            </a:r>
            <a:r>
              <a:rPr lang="en-US" dirty="0" err="1"/>
              <a:t>owler</a:t>
            </a:r>
            <a:r>
              <a:rPr lang="en-US" dirty="0"/>
              <a:t> hat enthusiast</a:t>
            </a:r>
          </a:p>
        </p:txBody>
      </p:sp>
    </p:spTree>
    <p:extLst>
      <p:ext uri="{BB962C8B-B14F-4D97-AF65-F5344CB8AC3E}">
        <p14:creationId xmlns:p14="http://schemas.microsoft.com/office/powerpoint/2010/main" val="1900691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43F199C-3CA9-4F1E-99A7-935630DD4D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4619" y="1734779"/>
            <a:ext cx="2393950" cy="20081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5D2603-6439-4602-AF30-AAD63D791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0263" y="1735564"/>
            <a:ext cx="6511925" cy="2836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400" b="1" i="1">
                <a:solidFill>
                  <a:schemeClr val="bg1"/>
                </a:solidFill>
                <a:latin typeface="Open Sans Extrabold" panose="020B0606030504020204"/>
              </a:defRPr>
            </a:lvl1pPr>
            <a:lvl2pPr>
              <a:defRPr b="1" i="1">
                <a:solidFill>
                  <a:schemeClr val="bg1"/>
                </a:solidFill>
                <a:latin typeface="Open Sans Extrabold" panose="020B0606030504020204"/>
              </a:defRPr>
            </a:lvl2pPr>
            <a:lvl3pPr>
              <a:defRPr b="1" i="1">
                <a:solidFill>
                  <a:schemeClr val="bg1"/>
                </a:solidFill>
                <a:latin typeface="Open Sans Extrabold" panose="020B0606030504020204"/>
              </a:defRPr>
            </a:lvl3pPr>
            <a:lvl4pPr>
              <a:defRPr b="1" i="1">
                <a:solidFill>
                  <a:schemeClr val="bg1"/>
                </a:solidFill>
                <a:latin typeface="Open Sans Extrabold" panose="020B0606030504020204"/>
              </a:defRPr>
            </a:lvl4pPr>
            <a:lvl5pPr>
              <a:defRPr b="1" i="1">
                <a:solidFill>
                  <a:schemeClr val="bg1"/>
                </a:solidFill>
                <a:latin typeface="Open Sans Extrabold" panose="020B0606030504020204"/>
              </a:defRPr>
            </a:lvl5pPr>
          </a:lstStyle>
          <a:p>
            <a:pPr lvl="0"/>
            <a:r>
              <a:rPr lang="en-US" dirty="0"/>
              <a:t>Your session title, please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D230C8-AEF7-4352-AD4A-7EA231A106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4263" y="3931002"/>
            <a:ext cx="2393950" cy="4444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1" i="1">
                <a:solidFill>
                  <a:schemeClr val="bg1"/>
                </a:solidFill>
                <a:latin typeface="Open Sans Extrabold" panose="020B0606030504020204"/>
              </a:defRPr>
            </a:lvl1pPr>
            <a:lvl2pPr>
              <a:defRPr>
                <a:solidFill>
                  <a:schemeClr val="bg1"/>
                </a:solidFill>
                <a:latin typeface="Open Sans Extrabold" panose="020B0606030504020204"/>
              </a:defRPr>
            </a:lvl2pPr>
            <a:lvl3pPr>
              <a:defRPr>
                <a:solidFill>
                  <a:schemeClr val="bg1"/>
                </a:solidFill>
                <a:latin typeface="Open Sans Extrabold" panose="020B0606030504020204"/>
              </a:defRPr>
            </a:lvl3pPr>
            <a:lvl4pPr>
              <a:defRPr>
                <a:solidFill>
                  <a:schemeClr val="bg1"/>
                </a:solidFill>
                <a:latin typeface="Open Sans Extrabold" panose="020B0606030504020204"/>
              </a:defRPr>
            </a:lvl4pPr>
            <a:lvl5pPr>
              <a:defRPr>
                <a:solidFill>
                  <a:schemeClr val="bg1"/>
                </a:solidFill>
                <a:latin typeface="Open Sans Extrabold" panose="020B0606030504020204"/>
              </a:defRPr>
            </a:lvl5pPr>
          </a:lstStyle>
          <a:p>
            <a:pPr lvl="0"/>
            <a:r>
              <a:rPr lang="en-US" dirty="0"/>
              <a:t>James Bond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56E354E-F54A-4F27-8A62-C6F95FD1D4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263" y="4443705"/>
            <a:ext cx="2393950" cy="700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Open Sans Extrabold" panose="020B0606030504020204"/>
              </a:defRPr>
            </a:lvl1pPr>
          </a:lstStyle>
          <a:p>
            <a:pPr lvl="0"/>
            <a:r>
              <a:rPr lang="en-US" dirty="0"/>
              <a:t>On Her Majesty’s Secret Service</a:t>
            </a:r>
          </a:p>
        </p:txBody>
      </p:sp>
    </p:spTree>
    <p:extLst>
      <p:ext uri="{BB962C8B-B14F-4D97-AF65-F5344CB8AC3E}">
        <p14:creationId xmlns:p14="http://schemas.microsoft.com/office/powerpoint/2010/main" val="912537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Intro Keyno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036759-C321-49E4-B830-496AA863BFA4}"/>
              </a:ext>
            </a:extLst>
          </p:cNvPr>
          <p:cNvSpPr txBox="1"/>
          <p:nvPr userDrawn="1"/>
        </p:nvSpPr>
        <p:spPr>
          <a:xfrm>
            <a:off x="350378" y="1473366"/>
            <a:ext cx="892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Our Sponsors – Thank you!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2B29AB-A5A5-4939-88C2-E2C4DA696E9E}"/>
              </a:ext>
            </a:extLst>
          </p:cNvPr>
          <p:cNvGrpSpPr/>
          <p:nvPr userDrawn="1"/>
        </p:nvGrpSpPr>
        <p:grpSpPr>
          <a:xfrm>
            <a:off x="94437" y="2683824"/>
            <a:ext cx="11819300" cy="2361785"/>
            <a:chOff x="94437" y="2683824"/>
            <a:chExt cx="11819300" cy="23617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329439-B5EB-4FA8-BF5E-2A11E74FBC5A}"/>
                </a:ext>
              </a:extLst>
            </p:cNvPr>
            <p:cNvSpPr/>
            <p:nvPr userDrawn="1"/>
          </p:nvSpPr>
          <p:spPr>
            <a:xfrm>
              <a:off x="187329" y="2683824"/>
              <a:ext cx="11726408" cy="2361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741746A-5FD5-466A-880F-E392780FD7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04" t="8902" r="13748" b="13807"/>
            <a:stretch/>
          </p:blipFill>
          <p:spPr bwMode="auto">
            <a:xfrm>
              <a:off x="94437" y="3322514"/>
              <a:ext cx="1982624" cy="110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C65D50A-0810-4F06-84B7-B118C6B6C20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8" t="18520" r="11135" b="14888"/>
            <a:stretch/>
          </p:blipFill>
          <p:spPr bwMode="auto">
            <a:xfrm>
              <a:off x="1815324" y="3287322"/>
              <a:ext cx="2521041" cy="117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E374555-6B38-48D1-AF94-1B6BA589996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92" t="15863" r="29834" b="15677"/>
            <a:stretch/>
          </p:blipFill>
          <p:spPr bwMode="auto">
            <a:xfrm>
              <a:off x="6319418" y="3192548"/>
              <a:ext cx="1610024" cy="1368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BE7F545-F47D-46A6-9EED-24CED221B06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2" t="35822" r="20783" b="35029"/>
            <a:stretch/>
          </p:blipFill>
          <p:spPr bwMode="auto">
            <a:xfrm>
              <a:off x="4045600" y="3551159"/>
              <a:ext cx="2521041" cy="65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84FCED0-56A5-4097-A17B-098C5FD69BC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0758" y="3454351"/>
              <a:ext cx="1610024" cy="8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10A0D995-CEA2-4E80-8A66-7FB54001ACF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87" t="34832" r="21722" b="35485"/>
            <a:stretch/>
          </p:blipFill>
          <p:spPr bwMode="auto">
            <a:xfrm>
              <a:off x="7841873" y="3559482"/>
              <a:ext cx="2322286" cy="63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8090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BA82-9138-4F29-B487-B0C8C13E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3990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57CA-4061-43F6-9223-CC54CB1B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A0F23-03CD-46F3-86F2-6E528E95E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11581-9436-4467-90AE-D8C3AAAE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8DF57-060C-4CFF-B573-8FB52A0C0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71192-D3AD-4565-9734-6E89A343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4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B578-A4F0-4BCC-BBA2-54A93189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A462-83ED-464C-9A5A-64244772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CEB1F-AB6E-4C1F-8B03-46CC4D8E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63AD2-5C83-427B-B876-3B660858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4594-FB0B-4C6C-8E82-971F4905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0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57CA-4061-43F6-9223-CC54CB1B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A0F23-03CD-46F3-86F2-6E528E95E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11581-9436-4467-90AE-D8C3AAAE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8DF57-060C-4CFF-B573-8FB52A0C0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71192-D3AD-4565-9734-6E89A343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88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F2AA-02DF-401B-979A-689EFD28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156F-BE3E-4FE3-9FDE-4144131B8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7951F-A786-400B-A591-65D10ED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68D1C-12F7-4B64-AED7-97AF060A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C2841-5DDE-48AB-AC3B-16730129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31BE6-7DA2-4925-94FE-EB402D0D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1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E3A3-350F-4870-A9E5-B241046E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525D5-8BBA-4E38-9FDF-2261C3A5F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2AE73-60CB-46AC-A1CD-42BF9AA6A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EDA88-4534-4997-9782-9A99AB859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FF5ABA-1AEE-46C7-A1F7-803174D04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D331A4-D6E6-4CF2-BFD9-90FA9C2E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D315D-204B-49D5-AAA3-4080C688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4AC4D2-3743-441E-B06B-5C8C4D0D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2930-D6CF-49BB-ABC4-541E70FF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1592E-9DC1-4DAB-8218-77C29C9258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27841-B714-4977-BD4F-32EB1D64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96B87-782A-4D37-BFCF-ECAF6E15B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2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C377F-F52F-4895-8F4A-1936F385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4BF5B-CA5B-4B77-B261-D7430CDA6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12B97-0BEB-478B-93A8-88DB6B84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44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39F7-6968-4613-9EE4-5BB18D0D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FCD6-297D-4D31-A9A2-3256E4117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F6853-796B-4AB3-97C8-569329545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F6E80-A5DE-43AF-A413-3B6E8CF2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515B2-7489-4361-8C03-3730F44E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461F2-5EB4-4D93-9919-7D8F6D65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9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DD97-FEDE-4C97-8F63-87A281C5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43BE3-B347-4C08-BE2E-9B28E8D4F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776AA-6252-4AA6-B929-FED14CD29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35627-3353-4149-8F59-2F0990E7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451AE-EC8F-4C56-9FFB-77005D315F81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B411-1602-4948-A9A3-1C695D8D4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81BC5-27A3-42C9-8687-8CF7E892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86997-A4A1-45D9-B220-75B81F7FE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56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9A1CA-0743-4B5D-BB36-1E086493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21479-9AA4-4206-8D43-AF7823ABE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6371FFE-6C49-4292-B86E-28E935597B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311900"/>
            <a:ext cx="2133600" cy="52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94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B3270-AAF6-4161-BE53-FA7B0249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6F964-E7A7-490C-9270-B9B982B37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71532-1B32-4713-B854-22917D22F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295EB-9A03-434A-A412-DD20A637EFB1}" type="datetimeFigureOut">
              <a:rPr lang="en-NL" smtClean="0"/>
              <a:t>04/12/2020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A3DCA-8C77-4C7C-879A-E2261A930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8E93D-6AB3-49D1-A7A5-3ADDD1F95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AA8E4-361F-4FC8-9D53-83FDE2D5546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371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3.xml"/><Relationship Id="rId5" Type="http://schemas.openxmlformats.org/officeDocument/2006/relationships/image" Target="../media/image12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6EF27AF-AF4B-4238-B3E4-EB0C09397C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t="-33" r="-15" b="16147"/>
          <a:stretch/>
        </p:blipFill>
        <p:spPr>
          <a:xfrm>
            <a:off x="1084619" y="1734779"/>
            <a:ext cx="2393950" cy="20081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F0EBC-5E55-4178-881E-C894FF18DB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Teams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Deep Dive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8DD70F-9785-416C-9A64-A828626A04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Maarten Eekels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4A71D2-29E6-489D-9980-05E0C458D7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762" y="4443705"/>
            <a:ext cx="3010952" cy="700087"/>
          </a:xfrm>
        </p:spPr>
        <p:txBody>
          <a:bodyPr>
            <a:normAutofit/>
          </a:bodyPr>
          <a:lstStyle/>
          <a:p>
            <a:r>
              <a:rPr lang="en-US" dirty="0"/>
              <a:t>Chief Digital Officer Portiva</a:t>
            </a:r>
            <a:br>
              <a:rPr lang="en-US" dirty="0"/>
            </a:br>
            <a:r>
              <a:rPr lang="en-US" dirty="0"/>
              <a:t>Microsoft MVP + 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C0F54-8679-41D5-9C58-2F32AA828B58}"/>
              </a:ext>
            </a:extLst>
          </p:cNvPr>
          <p:cNvSpPr txBox="1"/>
          <p:nvPr/>
        </p:nvSpPr>
        <p:spPr>
          <a:xfrm>
            <a:off x="4639907" y="4375447"/>
            <a:ext cx="3594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Open Sans Extrabold" panose="020B0606030504020204"/>
              </a:rPr>
              <a:t>@maarteneekels</a:t>
            </a:r>
          </a:p>
          <a:p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405704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Settings on tenant level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356A6-9D56-4401-92A7-CEA25CA08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5" y="1333258"/>
            <a:ext cx="6548629" cy="51883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AF4AC3-3B4D-4AE4-8CD8-295E0070F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95" y="1622508"/>
            <a:ext cx="8210669" cy="46325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DB93AF-EB2E-4A8D-8ECD-70BDCFDB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430" y="2933055"/>
            <a:ext cx="9354211" cy="369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8F0AA-A6E9-4C00-8906-D763D96E0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195" y="892180"/>
            <a:ext cx="3907790" cy="46325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2BAA686-2D06-4C7E-BDBD-C9BC4F143591}"/>
              </a:ext>
            </a:extLst>
          </p:cNvPr>
          <p:cNvGrpSpPr/>
          <p:nvPr/>
        </p:nvGrpSpPr>
        <p:grpSpPr>
          <a:xfrm>
            <a:off x="6451309" y="3889822"/>
            <a:ext cx="1042200" cy="626760"/>
            <a:chOff x="6451309" y="3889822"/>
            <a:chExt cx="104220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D61E63B-1D18-419A-9B1F-AE1F1086B4A8}"/>
                    </a:ext>
                  </a:extLst>
                </p14:cNvPr>
                <p14:cNvContentPartPr/>
                <p14:nvPr/>
              </p14:nvContentPartPr>
              <p14:xfrm>
                <a:off x="6451309" y="3889822"/>
                <a:ext cx="952560" cy="61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D61E63B-1D18-419A-9B1F-AE1F1086B4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22869" y="3861399"/>
                  <a:ext cx="1009440" cy="667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5AAE38-0222-494E-AE48-456431A90CCB}"/>
                    </a:ext>
                  </a:extLst>
                </p14:cNvPr>
                <p14:cNvContentPartPr/>
                <p14:nvPr/>
              </p14:nvContentPartPr>
              <p14:xfrm>
                <a:off x="6531949" y="3896302"/>
                <a:ext cx="961560" cy="620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5AAE38-0222-494E-AE48-456431A90C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03509" y="3867862"/>
                  <a:ext cx="1018440" cy="67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908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Settings on team level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508CF-AE65-4C5E-A7D4-8EC6D3C1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11" y="1123750"/>
            <a:ext cx="7300593" cy="4610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6886F4-6F38-4E5F-B85B-11CC7AA0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10" y="1816143"/>
            <a:ext cx="8111133" cy="4749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6AEC6-8F63-46BA-B2EB-0E374FCB9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706" y="433450"/>
            <a:ext cx="5030983" cy="41088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94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Settings on channel level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515D6-5823-4827-8E8C-114BBABBB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29" y="461287"/>
            <a:ext cx="4455061" cy="593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903D5-5C68-478F-9749-4D6BBFBA7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0" y="1450833"/>
            <a:ext cx="6657109" cy="4417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95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Manage Teams with PowerShell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AE013-59BC-45B5-A33A-3DC46AE593EC}"/>
              </a:ext>
            </a:extLst>
          </p:cNvPr>
          <p:cNvSpPr txBox="1">
            <a:spLocks/>
          </p:cNvSpPr>
          <p:nvPr/>
        </p:nvSpPr>
        <p:spPr>
          <a:xfrm>
            <a:off x="838200" y="1122343"/>
            <a:ext cx="8936019" cy="38893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Install-Module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MicrosoftTeams</a:t>
            </a: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20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GroupId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GB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Get-Team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“&lt;Team name&gt;"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GB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GroupId</a:t>
            </a: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Get-Team </a:t>
            </a:r>
            <a:r>
              <a:rPr lang="en-GB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“&lt;Team name&gt;"</a:t>
            </a:r>
            <a:r>
              <a:rPr lang="en-GB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fl</a:t>
            </a:r>
            <a:endParaRPr lang="en-GB" sz="20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>
              <a:lnSpc>
                <a:spcPct val="120000"/>
              </a:lnSpc>
            </a:pP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>
              <a:lnSpc>
                <a:spcPct val="120000"/>
              </a:lnSpc>
            </a:pP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GB" sz="20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Set-Team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GroupId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20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GroupId</a:t>
            </a:r>
            <a:r>
              <a:rPr lang="en-GB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-&lt;setting name&gt; &lt;</a:t>
            </a:r>
            <a:r>
              <a:rPr lang="en-GB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boolean</a:t>
            </a:r>
            <a:r>
              <a:rPr lang="en-GB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&gt;</a:t>
            </a: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N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075A7-0AD5-4DA4-A9C6-BFAD7730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1" y="2639309"/>
            <a:ext cx="7475868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5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Restrict team creation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E7665-649B-4B7A-BEBC-FFD914677C08}"/>
              </a:ext>
            </a:extLst>
          </p:cNvPr>
          <p:cNvSpPr txBox="1">
            <a:spLocks/>
          </p:cNvSpPr>
          <p:nvPr/>
        </p:nvSpPr>
        <p:spPr>
          <a:xfrm>
            <a:off x="838200" y="1405200"/>
            <a:ext cx="10853057" cy="5001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GB" sz="16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Connect-</a:t>
            </a:r>
            <a:r>
              <a:rPr lang="en-GB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AzureADDirectorySetting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$Policy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AzureADDirectorySettingTemplate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–Id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8A2BE2"/>
                </a:solidFill>
                <a:latin typeface="Lucida Console" panose="020B0609040504020204" pitchFamily="49" charset="0"/>
              </a:rPr>
              <a:t>62375ab9-6b52-47ed-826b-58e47e0e304b</a:t>
            </a: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$Setting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20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Policy</a:t>
            </a:r>
            <a:r>
              <a:rPr lang="en-GB" sz="20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20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CreateDirectorySetting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$Setting</a:t>
            </a:r>
            <a:r>
              <a:rPr lang="en-GB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[</a:t>
            </a:r>
            <a:r>
              <a:rPr lang="en-GB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“</a:t>
            </a:r>
            <a:r>
              <a:rPr lang="en-GB" sz="2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EnableGroupCreation</a:t>
            </a:r>
            <a:r>
              <a:rPr lang="en-GB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”</a:t>
            </a:r>
            <a:r>
              <a:rPr lang="en-GB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]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“false”</a:t>
            </a: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$Setting</a:t>
            </a:r>
            <a:r>
              <a:rPr lang="en-GB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[</a:t>
            </a:r>
            <a:r>
              <a:rPr lang="en-GB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“</a:t>
            </a:r>
            <a:r>
              <a:rPr lang="en-GB" sz="2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GroupCreationAllowedGroupId</a:t>
            </a:r>
            <a:r>
              <a:rPr lang="en-GB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”</a:t>
            </a:r>
            <a:r>
              <a:rPr lang="en-GB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]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“your security group ID”</a:t>
            </a:r>
            <a:endParaRPr lang="en-GB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AzureADDirectorySetting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20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DirectorySetting</a:t>
            </a:r>
            <a:r>
              <a:rPr lang="en-GB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$Setting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6525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External guest access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7C8A0-7AED-49F0-A18D-90777ECDE9F9}"/>
              </a:ext>
            </a:extLst>
          </p:cNvPr>
          <p:cNvSpPr txBox="1">
            <a:spLocks/>
          </p:cNvSpPr>
          <p:nvPr/>
        </p:nvSpPr>
        <p:spPr>
          <a:xfrm>
            <a:off x="202077" y="1027513"/>
            <a:ext cx="11989923" cy="38893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en-GB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000" dirty="0"/>
              <a:t>Default setting: Off for tenants / On for individual Teams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2000" dirty="0"/>
              <a:t>Disabling or enabling external guest user access for individual Teams is only possible through PowerShell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$template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AzureADDirectorySettingTemplate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?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displayname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–</a:t>
            </a:r>
            <a:r>
              <a:rPr lang="en-GB" sz="16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eq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GB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group.unified.guest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$settings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16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template</a:t>
            </a:r>
            <a:r>
              <a:rPr lang="en-GB" sz="16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CreateDirectorySetting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$settings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[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GB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AllowToAddGuests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]=</a:t>
            </a: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$False</a:t>
            </a:r>
            <a:endParaRPr lang="en-GB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16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groupID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AzureADGroup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SearchString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“&lt;your group name"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ObjectId</a:t>
            </a:r>
            <a:endParaRPr lang="en-GB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AzureADObjectSetting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TargetObjectId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16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groupID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TargetType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Groups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fl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Values</a:t>
            </a:r>
            <a:endParaRPr lang="en-GB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AzureADObjectSetting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TargetObjectId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16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groupID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TargetType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Groups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DirectorySetting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$settings</a:t>
            </a:r>
            <a:r>
              <a:rPr lang="en-GB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AzureADObjectSetting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TargetObjectId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16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groupId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TargetType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Groups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AzureADObjectSetting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TargetObjectId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16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groupId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TargetType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Groups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DirectorySetting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7DD95-D5B3-4992-83BB-07F485FA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12" y="1559773"/>
            <a:ext cx="11315378" cy="51054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19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40F8-E338-4DE0-B831-39F9A4EE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701A5-665A-4D24-9957-3CDDBCC70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4547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Groups expiration policy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CFBE1-10FA-40E7-A717-8CE0D87C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0618"/>
            <a:ext cx="9281964" cy="43818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514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Naming conventions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B20B5-EC8E-4661-9016-3C3F9FCA1652}"/>
              </a:ext>
            </a:extLst>
          </p:cNvPr>
          <p:cNvSpPr txBox="1">
            <a:spLocks/>
          </p:cNvSpPr>
          <p:nvPr/>
        </p:nvSpPr>
        <p:spPr>
          <a:xfrm>
            <a:off x="458865" y="1405200"/>
            <a:ext cx="11189796" cy="38893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AzureADDirectorySetting</a:t>
            </a:r>
            <a:endParaRPr lang="en-GB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16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directorySetting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AzureADDirectorySetting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-Id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92efeacc-89c6-4c16-b1cf-107aaf87f7dc</a:t>
            </a:r>
            <a:endParaRPr lang="en-GB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16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directorySetting</a:t>
            </a:r>
            <a:r>
              <a:rPr lang="en-GB" sz="16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Values</a:t>
            </a:r>
            <a:endParaRPr lang="en-GB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GB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16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directorySetting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[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GB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PrefixSuffixNamingRequirement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]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"Grp_[Department]_[</a:t>
            </a:r>
            <a:r>
              <a:rPr lang="en-GB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GroupName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]"</a:t>
            </a:r>
            <a:endParaRPr lang="en-GB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16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directorySetting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[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GB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CustomBlockedWordsList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]=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GB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Payroll,CEO,HR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en-GB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AzureADDirectorySetting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-Id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AzureADDirectorySetting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Lucida Console" panose="020B0609040504020204" pitchFamily="49" charset="0"/>
              </a:rPr>
              <a:t>where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-Property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DisplayName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-Value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GB" sz="16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Group.Unified</a:t>
            </a:r>
            <a:r>
              <a:rPr lang="en-GB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-EQ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GB" sz="16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GB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DirectorySetting</a:t>
            </a:r>
            <a:r>
              <a:rPr lang="en-GB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6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sz="16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directorySetting</a:t>
            </a:r>
            <a:endParaRPr lang="en-GB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C57DC-B18E-4BCC-B297-241476BD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132" y="1337425"/>
            <a:ext cx="5014395" cy="4991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92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Retention policies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CDB1D-4A74-4D38-87DB-1D493559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6613"/>
            <a:ext cx="6896698" cy="47629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608E8-B744-4079-AA65-E773C20F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45" y="3831910"/>
            <a:ext cx="7132938" cy="18823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26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050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Archiving teams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066C7-4E7D-4D62-8634-9AE15336E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4808"/>
            <a:ext cx="3040643" cy="4008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C99DF-F867-400D-B37B-3844368D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51" y="2289691"/>
            <a:ext cx="6969080" cy="26196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562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Microsoft Graph API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4D18D-6DEC-4955-BB6B-6733FB4D0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11" y="874933"/>
            <a:ext cx="2633958" cy="58141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E0FE35-FE84-4F7C-BC35-90111E09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57" y="2115059"/>
            <a:ext cx="8512632" cy="2041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033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40F8-E338-4DE0-B831-39F9A4EE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701A5-665A-4D24-9957-3CDDBCC70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8967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ECAF-ECFA-43E1-A015-87472D290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7540"/>
            <a:ext cx="9144000" cy="2387600"/>
          </a:xfrm>
        </p:spPr>
        <p:txBody>
          <a:bodyPr>
            <a:normAutofit/>
          </a:bodyPr>
          <a:lstStyle/>
          <a:p>
            <a:r>
              <a:rPr lang="en-GB" sz="9600" dirty="0"/>
              <a:t>Thank you</a:t>
            </a:r>
            <a:br>
              <a:rPr lang="en-GB" sz="9600" dirty="0"/>
            </a:br>
            <a:r>
              <a:rPr lang="en-GB" sz="5300" dirty="0">
                <a:solidFill>
                  <a:schemeClr val="bg1"/>
                </a:solidFill>
              </a:rPr>
              <a:t>@maarteneekels</a:t>
            </a:r>
            <a:endParaRPr lang="en-US" sz="53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A81EAF-EFE7-46E7-A65B-8323FA0B3E37}"/>
              </a:ext>
            </a:extLst>
          </p:cNvPr>
          <p:cNvGrpSpPr/>
          <p:nvPr/>
        </p:nvGrpSpPr>
        <p:grpSpPr>
          <a:xfrm>
            <a:off x="3258457" y="3945334"/>
            <a:ext cx="5675086" cy="1143004"/>
            <a:chOff x="187329" y="2683824"/>
            <a:chExt cx="11726408" cy="23617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C22E50-E4AE-41BB-B12E-E7B38BDF5630}"/>
                </a:ext>
              </a:extLst>
            </p:cNvPr>
            <p:cNvSpPr/>
            <p:nvPr/>
          </p:nvSpPr>
          <p:spPr>
            <a:xfrm>
              <a:off x="187329" y="2683824"/>
              <a:ext cx="11726408" cy="23617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0C5AB19-DD11-45D1-B7AD-524779E420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04" t="8902" r="13748" b="13807"/>
            <a:stretch/>
          </p:blipFill>
          <p:spPr bwMode="auto">
            <a:xfrm>
              <a:off x="278263" y="3275056"/>
              <a:ext cx="1982624" cy="110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0A56BA3-6CC3-4A57-928A-0D91BDA025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8" t="18520" r="11135" b="14888"/>
            <a:stretch/>
          </p:blipFill>
          <p:spPr bwMode="auto">
            <a:xfrm>
              <a:off x="2502266" y="3275056"/>
              <a:ext cx="2521041" cy="1179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AE7DBA-CCFE-49E7-A1BF-28FB60D3A3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92" t="15863" r="29834" b="15677"/>
            <a:stretch/>
          </p:blipFill>
          <p:spPr bwMode="auto">
            <a:xfrm>
              <a:off x="8027106" y="3180282"/>
              <a:ext cx="1610024" cy="1368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34DFAA74-35B2-4E86-B850-31A241AF3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12" t="35822" r="20783" b="35029"/>
            <a:stretch/>
          </p:blipFill>
          <p:spPr bwMode="auto">
            <a:xfrm>
              <a:off x="5264686" y="3538893"/>
              <a:ext cx="2521041" cy="65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06A189A0-9BC4-4DD3-9D9E-5FE7409AE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8508" y="3442085"/>
              <a:ext cx="1610024" cy="84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4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A19A710-34F6-477B-82C5-6934E82DC023}"/>
              </a:ext>
            </a:extLst>
          </p:cNvPr>
          <p:cNvGrpSpPr/>
          <p:nvPr/>
        </p:nvGrpSpPr>
        <p:grpSpPr>
          <a:xfrm>
            <a:off x="4716674" y="1095360"/>
            <a:ext cx="480959" cy="1198198"/>
            <a:chOff x="3374967" y="1911927"/>
            <a:chExt cx="565266" cy="1246909"/>
          </a:xfrm>
          <a:solidFill>
            <a:srgbClr val="7030A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35E0FF7-18DF-43F7-B145-0ABF0AC47C05}"/>
                </a:ext>
              </a:extLst>
            </p:cNvPr>
            <p:cNvSpPr/>
            <p:nvPr/>
          </p:nvSpPr>
          <p:spPr bwMode="auto">
            <a:xfrm>
              <a:off x="3374967" y="2394065"/>
              <a:ext cx="565266" cy="764771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err="1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27FB42-AE13-43ED-9F44-AE275E2AF5B2}"/>
                </a:ext>
              </a:extLst>
            </p:cNvPr>
            <p:cNvSpPr/>
            <p:nvPr/>
          </p:nvSpPr>
          <p:spPr bwMode="auto">
            <a:xfrm>
              <a:off x="3374968" y="1911927"/>
              <a:ext cx="565265" cy="48213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err="1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 Light" panose="020B05020402040202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278A380-BB0F-45E5-B9A3-818A4D1D66C5}"/>
              </a:ext>
            </a:extLst>
          </p:cNvPr>
          <p:cNvGrpSpPr/>
          <p:nvPr/>
        </p:nvGrpSpPr>
        <p:grpSpPr>
          <a:xfrm>
            <a:off x="2653439" y="1995686"/>
            <a:ext cx="4794143" cy="4113709"/>
            <a:chOff x="2698375" y="2591429"/>
            <a:chExt cx="4794143" cy="41137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EEABDFE-9D5F-4D77-BB56-9A8DD65EB943}"/>
                </a:ext>
              </a:extLst>
            </p:cNvPr>
            <p:cNvGrpSpPr/>
            <p:nvPr/>
          </p:nvGrpSpPr>
          <p:grpSpPr>
            <a:xfrm>
              <a:off x="2698375" y="2814545"/>
              <a:ext cx="4794143" cy="3890593"/>
              <a:chOff x="2645897" y="2812100"/>
              <a:chExt cx="4794143" cy="3890593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CFFA135-A5EC-426D-A20E-182431722646}"/>
                  </a:ext>
                </a:extLst>
              </p:cNvPr>
              <p:cNvSpPr/>
              <p:nvPr/>
            </p:nvSpPr>
            <p:spPr bwMode="auto">
              <a:xfrm>
                <a:off x="5682682" y="6079630"/>
                <a:ext cx="1757356" cy="623063"/>
              </a:xfrm>
              <a:prstGeom prst="roundRect">
                <a:avLst>
                  <a:gd name="adj" fmla="val 0"/>
                </a:avLst>
              </a:prstGeom>
              <a:solidFill>
                <a:srgbClr val="73737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6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 Light" panose="020B0502040204020203" pitchFamily="34" charset="0"/>
                  </a:rPr>
                  <a:t>Message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A96504A-0ACE-45BE-A20C-6CEED1267142}"/>
                  </a:ext>
                </a:extLst>
              </p:cNvPr>
              <p:cNvSpPr/>
              <p:nvPr/>
            </p:nvSpPr>
            <p:spPr bwMode="auto">
              <a:xfrm>
                <a:off x="5682682" y="4825557"/>
                <a:ext cx="1757358" cy="987075"/>
              </a:xfrm>
              <a:prstGeom prst="roundRect">
                <a:avLst>
                  <a:gd name="adj" fmla="val 0"/>
                </a:avLst>
              </a:prstGeom>
              <a:solidFill>
                <a:srgbClr val="73737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6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 Light" panose="020B0502040204020203" pitchFamily="34" charset="0"/>
                  </a:rPr>
                  <a:t>Images, Emojis, Stickers, Recordings</a:t>
                </a:r>
              </a:p>
            </p:txBody>
          </p: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D378185E-738D-4D6F-8A87-214BF3186880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 rot="16200000" flipH="1">
                <a:off x="2374758" y="3083239"/>
                <a:ext cx="3579062" cy="3036783"/>
              </a:xfrm>
              <a:prstGeom prst="bentConnector2">
                <a:avLst/>
              </a:prstGeom>
              <a:noFill/>
              <a:ln w="38100" cap="flat" cmpd="sng" algn="ctr">
                <a:solidFill>
                  <a:srgbClr val="1A1A1A">
                    <a:lumMod val="65000"/>
                    <a:lumOff val="35000"/>
                  </a:srgbClr>
                </a:solidFill>
                <a:prstDash val="sysDash"/>
                <a:headEnd type="none"/>
                <a:tailEnd type="triangle"/>
              </a:ln>
              <a:effectLst/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DA7E3FE-5936-46FA-A944-F80109E850CC}"/>
                  </a:ext>
                </a:extLst>
              </p:cNvPr>
              <p:cNvCxnSpPr>
                <a:cxnSpLocks/>
                <a:stCxn id="9" idx="0"/>
                <a:endCxn id="10" idx="2"/>
              </p:cNvCxnSpPr>
              <p:nvPr/>
            </p:nvCxnSpPr>
            <p:spPr>
              <a:xfrm flipV="1">
                <a:off x="6561360" y="5812632"/>
                <a:ext cx="1" cy="266997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1A1A1A">
                    <a:lumMod val="65000"/>
                    <a:lumOff val="35000"/>
                  </a:srgbClr>
                </a:solidFill>
                <a:prstDash val="sysDash"/>
                <a:headEnd type="none"/>
                <a:tailEnd type="triangle"/>
              </a:ln>
              <a:effectLst/>
            </p:spPr>
          </p:cxn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AA0E46E-CF89-4F38-AEC7-3BACCAC80E76}"/>
                  </a:ext>
                </a:extLst>
              </p:cNvPr>
              <p:cNvSpPr/>
              <p:nvPr/>
            </p:nvSpPr>
            <p:spPr bwMode="auto">
              <a:xfrm>
                <a:off x="5198444" y="2944916"/>
                <a:ext cx="1434280" cy="717140"/>
              </a:xfrm>
              <a:prstGeom prst="roundRect">
                <a:avLst>
                  <a:gd name="adj" fmla="val 0"/>
                </a:avLst>
              </a:prstGeom>
              <a:solidFill>
                <a:srgbClr val="73737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6E6E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 Light" panose="020B0502040204020203" pitchFamily="34" charset="0"/>
                  </a:rPr>
                  <a:t>Contacts</a:t>
                </a:r>
              </a:p>
            </p:txBody>
          </p:sp>
        </p:grp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43BD7951-9765-47B1-A523-8F7DD8991B83}"/>
                </a:ext>
              </a:extLst>
            </p:cNvPr>
            <p:cNvCxnSpPr>
              <a:cxnSpLocks/>
              <a:stCxn id="4" idx="2"/>
              <a:endCxn id="13" idx="1"/>
            </p:cNvCxnSpPr>
            <p:nvPr/>
          </p:nvCxnSpPr>
          <p:spPr>
            <a:xfrm rot="16200000" flipH="1">
              <a:off x="4746522" y="2801530"/>
              <a:ext cx="714501" cy="294300"/>
            </a:xfrm>
            <a:prstGeom prst="bentConnector2">
              <a:avLst/>
            </a:prstGeom>
            <a:noFill/>
            <a:ln w="38100" cap="flat" cmpd="sng" algn="ctr">
              <a:solidFill>
                <a:srgbClr val="1A1A1A">
                  <a:lumMod val="65000"/>
                  <a:lumOff val="3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</p:cxnSp>
      </p:grpSp>
      <p:sp>
        <p:nvSpPr>
          <p:cNvPr id="14" name="Rounded Rectangle 66">
            <a:extLst>
              <a:ext uri="{FF2B5EF4-FFF2-40B4-BE49-F238E27FC236}">
                <a16:creationId xmlns:a16="http://schemas.microsoft.com/office/drawing/2014/main" id="{6C48A8EF-C4FF-4EB5-9D45-AD698264C986}"/>
              </a:ext>
            </a:extLst>
          </p:cNvPr>
          <p:cNvSpPr>
            <a:spLocks noChangeAspect="1"/>
          </p:cNvSpPr>
          <p:nvPr/>
        </p:nvSpPr>
        <p:spPr>
          <a:xfrm>
            <a:off x="10107016" y="835486"/>
            <a:ext cx="134464" cy="134464"/>
          </a:xfrm>
          <a:prstGeom prst="roundRect">
            <a:avLst>
              <a:gd name="adj" fmla="val 0"/>
            </a:avLst>
          </a:prstGeom>
          <a:solidFill>
            <a:srgbClr val="D83B01"/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45" b="0" i="0" u="none" strike="noStrike" kern="0" cap="none" spc="0" normalizeH="0" baseline="0" noProof="0">
              <a:ln>
                <a:noFill/>
              </a:ln>
              <a:solidFill>
                <a:srgbClr val="F1EFED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ounded Rectangle 67">
            <a:extLst>
              <a:ext uri="{FF2B5EF4-FFF2-40B4-BE49-F238E27FC236}">
                <a16:creationId xmlns:a16="http://schemas.microsoft.com/office/drawing/2014/main" id="{7C20DA28-2B5C-44E1-8721-243C06C375D6}"/>
              </a:ext>
            </a:extLst>
          </p:cNvPr>
          <p:cNvSpPr>
            <a:spLocks noChangeAspect="1"/>
          </p:cNvSpPr>
          <p:nvPr/>
        </p:nvSpPr>
        <p:spPr>
          <a:xfrm>
            <a:off x="10107016" y="1044666"/>
            <a:ext cx="134464" cy="134464"/>
          </a:xfrm>
          <a:prstGeom prst="roundRect">
            <a:avLst>
              <a:gd name="adj" fmla="val 0"/>
            </a:avLst>
          </a:prstGeom>
          <a:solidFill>
            <a:srgbClr val="1A1A1A"/>
          </a:solidFill>
          <a:ln w="10795" cap="flat" cmpd="sng" algn="ctr">
            <a:noFill/>
            <a:prstDash val="solid"/>
          </a:ln>
          <a:effectLst/>
        </p:spPr>
        <p:txBody>
          <a:bodyPr tIns="0" rtlCol="0" anchor="t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45" b="0" i="0" u="none" strike="noStrike" kern="0" cap="none" spc="0" normalizeH="0" baseline="0" noProof="0">
              <a:ln>
                <a:noFill/>
              </a:ln>
              <a:solidFill>
                <a:srgbClr val="2C292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68">
            <a:extLst>
              <a:ext uri="{FF2B5EF4-FFF2-40B4-BE49-F238E27FC236}">
                <a16:creationId xmlns:a16="http://schemas.microsoft.com/office/drawing/2014/main" id="{8062B72F-178A-4676-9900-CEE44E32250C}"/>
              </a:ext>
            </a:extLst>
          </p:cNvPr>
          <p:cNvSpPr>
            <a:spLocks noChangeAspect="1"/>
          </p:cNvSpPr>
          <p:nvPr/>
        </p:nvSpPr>
        <p:spPr>
          <a:xfrm>
            <a:off x="10107016" y="1260070"/>
            <a:ext cx="134464" cy="134464"/>
          </a:xfrm>
          <a:prstGeom prst="roundRect">
            <a:avLst>
              <a:gd name="adj" fmla="val 0"/>
            </a:avLst>
          </a:prstGeom>
          <a:solidFill>
            <a:srgbClr val="0078D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78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4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3FBBD-6E8C-4E88-AB1D-B73BCA08F734}"/>
              </a:ext>
            </a:extLst>
          </p:cNvPr>
          <p:cNvSpPr txBox="1"/>
          <p:nvPr/>
        </p:nvSpPr>
        <p:spPr>
          <a:xfrm>
            <a:off x="10216580" y="786793"/>
            <a:ext cx="585417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78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2C29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574670-A683-4CEB-8178-F05E00CEEA3E}"/>
              </a:ext>
            </a:extLst>
          </p:cNvPr>
          <p:cNvSpPr txBox="1"/>
          <p:nvPr/>
        </p:nvSpPr>
        <p:spPr>
          <a:xfrm>
            <a:off x="10216579" y="996904"/>
            <a:ext cx="526106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78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2C29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39D36-4FCD-4B08-BC36-9BA802C1E805}"/>
              </a:ext>
            </a:extLst>
          </p:cNvPr>
          <p:cNvSpPr txBox="1"/>
          <p:nvPr/>
        </p:nvSpPr>
        <p:spPr>
          <a:xfrm>
            <a:off x="10216580" y="1202392"/>
            <a:ext cx="717140" cy="271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8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2C29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48382D-E8B4-4080-B763-617E090C1B42}"/>
              </a:ext>
            </a:extLst>
          </p:cNvPr>
          <p:cNvGrpSpPr/>
          <p:nvPr/>
        </p:nvGrpSpPr>
        <p:grpSpPr>
          <a:xfrm>
            <a:off x="577913" y="1208841"/>
            <a:ext cx="4333774" cy="1927037"/>
            <a:chOff x="639423" y="1744257"/>
            <a:chExt cx="4333774" cy="192703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A7FE25B-39FC-4930-84AB-CCAE6F88B645}"/>
                </a:ext>
              </a:extLst>
            </p:cNvPr>
            <p:cNvGrpSpPr/>
            <p:nvPr/>
          </p:nvGrpSpPr>
          <p:grpSpPr>
            <a:xfrm>
              <a:off x="639423" y="1744257"/>
              <a:ext cx="4333774" cy="1927037"/>
              <a:chOff x="639423" y="1744257"/>
              <a:chExt cx="4333774" cy="1927037"/>
            </a:xfrm>
          </p:grpSpPr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D4350BC5-080E-4814-AF23-61588043D289}"/>
                  </a:ext>
                </a:extLst>
              </p:cNvPr>
              <p:cNvCxnSpPr>
                <a:cxnSpLocks/>
                <a:stCxn id="4" idx="2"/>
                <a:endCxn id="27" idx="3"/>
              </p:cNvCxnSpPr>
              <p:nvPr/>
            </p:nvCxnSpPr>
            <p:spPr>
              <a:xfrm rot="5400000">
                <a:off x="4530207" y="2869734"/>
                <a:ext cx="746451" cy="139529"/>
              </a:xfrm>
              <a:prstGeom prst="bentConnector2">
                <a:avLst/>
              </a:prstGeom>
              <a:noFill/>
              <a:ln w="38100" cap="flat" cmpd="sng" algn="ctr">
                <a:solidFill>
                  <a:srgbClr val="1A1A1A">
                    <a:lumMod val="65000"/>
                    <a:lumOff val="35000"/>
                  </a:srgbClr>
                </a:solidFill>
                <a:prstDash val="dash"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35E8B1B-E587-42FA-B9B3-8A19E8559A62}"/>
                  </a:ext>
                </a:extLst>
              </p:cNvPr>
              <p:cNvGrpSpPr/>
              <p:nvPr/>
            </p:nvGrpSpPr>
            <p:grpSpPr>
              <a:xfrm>
                <a:off x="639423" y="1744257"/>
                <a:ext cx="4194244" cy="1927037"/>
                <a:chOff x="639423" y="1744257"/>
                <a:chExt cx="4194244" cy="1927037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1F38B01D-E49E-439D-BF88-E69FE496631E}"/>
                    </a:ext>
                  </a:extLst>
                </p:cNvPr>
                <p:cNvSpPr/>
                <p:nvPr/>
              </p:nvSpPr>
              <p:spPr bwMode="auto">
                <a:xfrm>
                  <a:off x="2255022" y="2097407"/>
                  <a:ext cx="1434280" cy="71714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2F2F2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7872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68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Chat</a:t>
                  </a:r>
                </a:p>
              </p:txBody>
            </p:sp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A3D91F89-A784-4B4D-BCDA-4ACE25AA9FCD}"/>
                    </a:ext>
                  </a:extLst>
                </p:cNvPr>
                <p:cNvCxnSpPr>
                  <a:cxnSpLocks/>
                  <a:stCxn id="4" idx="1"/>
                  <a:endCxn id="25" idx="3"/>
                </p:cNvCxnSpPr>
                <p:nvPr/>
              </p:nvCxnSpPr>
              <p:spPr>
                <a:xfrm rot="10800000" flipV="1">
                  <a:off x="3689302" y="2198825"/>
                  <a:ext cx="1043414" cy="257151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 cap="flat" cmpd="sng" algn="ctr">
                  <a:solidFill>
                    <a:srgbClr val="1A1A1A">
                      <a:lumMod val="65000"/>
                      <a:lumOff val="35000"/>
                    </a:srgbClr>
                  </a:solidFill>
                  <a:prstDash val="sysDash"/>
                  <a:headEnd type="triangle" w="med" len="med"/>
                  <a:tailEnd type="triangle" w="med" len="med"/>
                </a:ln>
                <a:effectLst/>
              </p:spPr>
            </p:cxn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72F8AA15-9179-491E-A422-7777794B7B42}"/>
                    </a:ext>
                  </a:extLst>
                </p:cNvPr>
                <p:cNvSpPr/>
                <p:nvPr/>
              </p:nvSpPr>
              <p:spPr bwMode="auto">
                <a:xfrm>
                  <a:off x="3399387" y="2954154"/>
                  <a:ext cx="1434280" cy="71714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2F2F2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7872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68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OneDrive for Business</a:t>
                  </a:r>
                </a:p>
              </p:txBody>
            </p: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B569AE78-9F29-4AE9-AC8C-2C718C20D4FC}"/>
                    </a:ext>
                  </a:extLst>
                </p:cNvPr>
                <p:cNvSpPr/>
                <p:nvPr/>
              </p:nvSpPr>
              <p:spPr bwMode="auto">
                <a:xfrm>
                  <a:off x="639423" y="1744257"/>
                  <a:ext cx="1131713" cy="71714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2F2F2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7872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68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Tabs</a:t>
                  </a:r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13ABB7D2-FE5C-4E55-B71F-D3D3E518CB3A}"/>
                    </a:ext>
                  </a:extLst>
                </p:cNvPr>
                <p:cNvSpPr/>
                <p:nvPr/>
              </p:nvSpPr>
              <p:spPr bwMode="auto">
                <a:xfrm>
                  <a:off x="647112" y="2595094"/>
                  <a:ext cx="1131712" cy="71714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2F2F2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7872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68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Apps</a:t>
                  </a:r>
                </a:p>
              </p:txBody>
            </p: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D7896138-B773-4104-B61F-9789F8499922}"/>
                    </a:ext>
                  </a:extLst>
                </p:cNvPr>
                <p:cNvCxnSpPr>
                  <a:cxnSpLocks/>
                  <a:stCxn id="25" idx="1"/>
                  <a:endCxn id="29" idx="3"/>
                </p:cNvCxnSpPr>
                <p:nvPr/>
              </p:nvCxnSpPr>
              <p:spPr>
                <a:xfrm rot="10800000" flipV="1">
                  <a:off x="1778825" y="2455977"/>
                  <a:ext cx="476198" cy="497687"/>
                </a:xfrm>
                <a:prstGeom prst="bentConnector3">
                  <a:avLst>
                    <a:gd name="adj1" fmla="val 37281"/>
                  </a:avLst>
                </a:prstGeom>
                <a:noFill/>
                <a:ln w="38100" cap="flat" cmpd="sng" algn="ctr">
                  <a:solidFill>
                    <a:srgbClr val="1A1A1A">
                      <a:lumMod val="65000"/>
                      <a:lumOff val="35000"/>
                    </a:srgb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319C8562-333F-41FB-BFD2-6B138BA19703}"/>
                    </a:ext>
                  </a:extLst>
                </p:cNvPr>
                <p:cNvCxnSpPr>
                  <a:cxnSpLocks/>
                  <a:stCxn id="25" idx="1"/>
                  <a:endCxn id="28" idx="3"/>
                </p:cNvCxnSpPr>
                <p:nvPr/>
              </p:nvCxnSpPr>
              <p:spPr>
                <a:xfrm rot="10800000">
                  <a:off x="1771137" y="2102829"/>
                  <a:ext cx="483886" cy="353150"/>
                </a:xfrm>
                <a:prstGeom prst="bentConnector3">
                  <a:avLst>
                    <a:gd name="adj1" fmla="val 34980"/>
                  </a:avLst>
                </a:prstGeom>
                <a:noFill/>
                <a:ln w="38100" cap="flat" cmpd="sng" algn="ctr">
                  <a:solidFill>
                    <a:srgbClr val="1A1A1A">
                      <a:lumMod val="65000"/>
                      <a:lumOff val="35000"/>
                    </a:srgb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</p:cxnSp>
          </p:grpSp>
        </p:grp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7521CDA0-3932-4A36-A1AD-6D43E5E978C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935027" y="2853840"/>
              <a:ext cx="498178" cy="427225"/>
            </a:xfrm>
            <a:prstGeom prst="bentConnector2">
              <a:avLst/>
            </a:prstGeom>
            <a:noFill/>
            <a:ln w="38100" cap="flat" cmpd="sng" algn="ctr">
              <a:solidFill>
                <a:srgbClr val="1A1A1A">
                  <a:lumMod val="65000"/>
                  <a:lumOff val="35000"/>
                </a:srgbClr>
              </a:solidFill>
              <a:prstDash val="sysDash"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3C273F-723C-4A47-A923-EE88E8517AE6}"/>
              </a:ext>
            </a:extLst>
          </p:cNvPr>
          <p:cNvGrpSpPr/>
          <p:nvPr/>
        </p:nvGrpSpPr>
        <p:grpSpPr>
          <a:xfrm>
            <a:off x="2908992" y="2282945"/>
            <a:ext cx="2050815" cy="3372442"/>
            <a:chOff x="2970502" y="2818361"/>
            <a:chExt cx="2050815" cy="3372442"/>
          </a:xfrm>
        </p:grpSpPr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3374088-363B-4866-BE2A-C14B71AF336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56208" y="4383468"/>
              <a:ext cx="3130215" cy="2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1A1A1A">
                  <a:lumMod val="65000"/>
                  <a:lumOff val="3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0740C4F-A495-46FE-9797-E287C34F4845}"/>
                </a:ext>
              </a:extLst>
            </p:cNvPr>
            <p:cNvGrpSpPr/>
            <p:nvPr/>
          </p:nvGrpSpPr>
          <p:grpSpPr>
            <a:xfrm>
              <a:off x="2970502" y="2843593"/>
              <a:ext cx="2049487" cy="3347210"/>
              <a:chOff x="2970502" y="2843593"/>
              <a:chExt cx="2049487" cy="334721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DA9EA92-5E50-49BE-AC2E-8051BCAF279F}"/>
                  </a:ext>
                </a:extLst>
              </p:cNvPr>
              <p:cNvGrpSpPr/>
              <p:nvPr/>
            </p:nvGrpSpPr>
            <p:grpSpPr>
              <a:xfrm>
                <a:off x="2970502" y="2843593"/>
                <a:ext cx="1863165" cy="3347210"/>
                <a:chOff x="2970502" y="2843593"/>
                <a:chExt cx="1863165" cy="3347210"/>
              </a:xfrm>
            </p:grpSpPr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84669078-6055-4183-A17E-7C462841AE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2496024" y="3318071"/>
                  <a:ext cx="1376182" cy="427225"/>
                </a:xfrm>
                <a:prstGeom prst="bentConnector2">
                  <a:avLst/>
                </a:prstGeom>
                <a:noFill/>
                <a:ln w="38100" cap="flat" cmpd="sng" algn="ctr">
                  <a:solidFill>
                    <a:srgbClr val="1A1A1A">
                      <a:lumMod val="65000"/>
                      <a:lumOff val="35000"/>
                    </a:srgbClr>
                  </a:solidFill>
                  <a:prstDash val="sysDash"/>
                  <a:headEnd type="triangle" w="med" len="med"/>
                  <a:tailEnd type="none" w="med" len="med"/>
                </a:ln>
                <a:effectLst/>
              </p:spPr>
            </p:cxn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970DC73-C71D-41AB-80B1-0F8D319AB4E5}"/>
                    </a:ext>
                  </a:extLst>
                </p:cNvPr>
                <p:cNvGrpSpPr/>
                <p:nvPr/>
              </p:nvGrpSpPr>
              <p:grpSpPr>
                <a:xfrm>
                  <a:off x="3399387" y="3777320"/>
                  <a:ext cx="1434280" cy="2413483"/>
                  <a:chOff x="3399387" y="3777320"/>
                  <a:chExt cx="1434280" cy="2413483"/>
                </a:xfrm>
              </p:grpSpPr>
              <p:sp>
                <p:nvSpPr>
                  <p:cNvPr id="41" name="Rectangle: Rounded Corners 40">
                    <a:extLst>
                      <a:ext uri="{FF2B5EF4-FFF2-40B4-BE49-F238E27FC236}">
                        <a16:creationId xmlns:a16="http://schemas.microsoft.com/office/drawing/2014/main" id="{BAEA337A-2673-4095-936D-6E741D4FB7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99387" y="4627259"/>
                    <a:ext cx="1434280" cy="71714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78D4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87872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56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Segoe UI Light" panose="020B0502040204020203" pitchFamily="34" charset="0"/>
                      </a:rPr>
                      <a:t>Calling </a:t>
                    </a:r>
                  </a:p>
                </p:txBody>
              </p:sp>
              <p:sp>
                <p:nvSpPr>
                  <p:cNvPr id="42" name="Rectangle: Rounded Corners 41">
                    <a:extLst>
                      <a:ext uri="{FF2B5EF4-FFF2-40B4-BE49-F238E27FC236}">
                        <a16:creationId xmlns:a16="http://schemas.microsoft.com/office/drawing/2014/main" id="{1A0F13D3-6F01-4BBE-A814-A643EA6FA8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99387" y="3777320"/>
                    <a:ext cx="1434280" cy="71714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78D4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87872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56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Segoe UI Light" panose="020B0502040204020203" pitchFamily="34" charset="0"/>
                      </a:rPr>
                      <a:t>Meetings </a:t>
                    </a:r>
                  </a:p>
                </p:txBody>
              </p:sp>
              <p:sp>
                <p:nvSpPr>
                  <p:cNvPr id="43" name="Rectangle: Rounded Corners 42">
                    <a:extLst>
                      <a:ext uri="{FF2B5EF4-FFF2-40B4-BE49-F238E27FC236}">
                        <a16:creationId xmlns:a16="http://schemas.microsoft.com/office/drawing/2014/main" id="{D8629957-FB53-4C1A-9DE8-8CFACA6534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99387" y="5473663"/>
                    <a:ext cx="1434280" cy="71714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78D4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87872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568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6E6E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Segoe UI Light" panose="020B0502040204020203" pitchFamily="34" charset="0"/>
                      </a:rPr>
                      <a:t>Voice mail </a:t>
                    </a:r>
                  </a:p>
                </p:txBody>
              </p:sp>
            </p:grpSp>
          </p:grp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29862577-6ACF-4AE8-9A3B-8C95F08A56B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837109" y="4178306"/>
                <a:ext cx="182880" cy="2"/>
              </a:xfrm>
              <a:prstGeom prst="bentConnector3">
                <a:avLst>
                  <a:gd name="adj1" fmla="val 104167"/>
                </a:avLst>
              </a:prstGeom>
              <a:noFill/>
              <a:ln w="38100" cap="flat" cmpd="sng" algn="ctr">
                <a:solidFill>
                  <a:srgbClr val="1A1A1A">
                    <a:lumMod val="65000"/>
                    <a:lumOff val="35000"/>
                  </a:srgbClr>
                </a:solidFill>
                <a:prstDash val="dash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E56DC63B-88B9-4D95-837D-9936560C605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835783" y="5049800"/>
                <a:ext cx="182880" cy="2"/>
              </a:xfrm>
              <a:prstGeom prst="bentConnector3">
                <a:avLst>
                  <a:gd name="adj1" fmla="val 104167"/>
                </a:avLst>
              </a:prstGeom>
              <a:noFill/>
              <a:ln w="38100" cap="flat" cmpd="sng" algn="ctr">
                <a:solidFill>
                  <a:srgbClr val="1A1A1A">
                    <a:lumMod val="65000"/>
                    <a:lumOff val="35000"/>
                  </a:srgbClr>
                </a:solidFill>
                <a:prstDash val="dash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8C7FA29E-E7FF-43C6-8D8B-C327F136A1F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835783" y="5890411"/>
                <a:ext cx="182880" cy="2"/>
              </a:xfrm>
              <a:prstGeom prst="bentConnector3">
                <a:avLst>
                  <a:gd name="adj1" fmla="val 104167"/>
                </a:avLst>
              </a:prstGeom>
              <a:noFill/>
              <a:ln w="38100" cap="flat" cmpd="sng" algn="ctr">
                <a:solidFill>
                  <a:srgbClr val="1A1A1A">
                    <a:lumMod val="65000"/>
                    <a:lumOff val="35000"/>
                  </a:srgbClr>
                </a:solidFill>
                <a:prstDash val="dash"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06E3B5-5BAA-4419-8B2C-F135FF437D9D}"/>
              </a:ext>
            </a:extLst>
          </p:cNvPr>
          <p:cNvGrpSpPr/>
          <p:nvPr/>
        </p:nvGrpSpPr>
        <p:grpSpPr>
          <a:xfrm>
            <a:off x="4998972" y="580613"/>
            <a:ext cx="6333036" cy="5617043"/>
            <a:chOff x="5044440" y="843314"/>
            <a:chExt cx="6333036" cy="561704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E348F76-75C7-498D-AE7D-C2FCDA6FB3F5}"/>
                </a:ext>
              </a:extLst>
            </p:cNvPr>
            <p:cNvGrpSpPr/>
            <p:nvPr/>
          </p:nvGrpSpPr>
          <p:grpSpPr>
            <a:xfrm>
              <a:off x="5044440" y="843314"/>
              <a:ext cx="6333036" cy="5617043"/>
              <a:chOff x="5060482" y="1116029"/>
              <a:chExt cx="6333036" cy="561704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E6A158E-63EA-477E-A8A0-9EC9F4FCBA51}"/>
                  </a:ext>
                </a:extLst>
              </p:cNvPr>
              <p:cNvGrpSpPr/>
              <p:nvPr/>
            </p:nvGrpSpPr>
            <p:grpSpPr>
              <a:xfrm>
                <a:off x="5213675" y="1116029"/>
                <a:ext cx="6179843" cy="5617043"/>
                <a:chOff x="5181645" y="1133420"/>
                <a:chExt cx="6179843" cy="5617043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48E29B9C-82C8-496F-8421-166BD18E0962}"/>
                    </a:ext>
                  </a:extLst>
                </p:cNvPr>
                <p:cNvGrpSpPr/>
                <p:nvPr/>
              </p:nvGrpSpPr>
              <p:grpSpPr>
                <a:xfrm>
                  <a:off x="5181645" y="1133420"/>
                  <a:ext cx="6179843" cy="5617043"/>
                  <a:chOff x="5173957" y="1132687"/>
                  <a:chExt cx="6179843" cy="5617043"/>
                </a:xfrm>
              </p:grpSpPr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68E135FC-4892-4CF3-9379-0D23FB622328}"/>
                      </a:ext>
                    </a:extLst>
                  </p:cNvPr>
                  <p:cNvCxnSpPr>
                    <a:cxnSpLocks/>
                    <a:stCxn id="57" idx="2"/>
                    <a:endCxn id="68" idx="0"/>
                  </p:cNvCxnSpPr>
                  <p:nvPr/>
                </p:nvCxnSpPr>
                <p:spPr>
                  <a:xfrm>
                    <a:off x="10636660" y="4020626"/>
                    <a:ext cx="0" cy="255641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rgbClr val="1A1A1A">
                        <a:lumMod val="65000"/>
                        <a:lumOff val="35000"/>
                      </a:srgbClr>
                    </a:solidFill>
                    <a:prstDash val="sysDash"/>
                    <a:headEnd type="none"/>
                    <a:tailEnd type="triangle"/>
                  </a:ln>
                  <a:effectLst/>
                </p:spPr>
              </p:cxn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997A44A8-F536-4E4C-A7EF-7CDC1EBBA370}"/>
                      </a:ext>
                    </a:extLst>
                  </p:cNvPr>
                  <p:cNvGrpSpPr/>
                  <p:nvPr/>
                </p:nvGrpSpPr>
                <p:grpSpPr>
                  <a:xfrm>
                    <a:off x="5173957" y="1132687"/>
                    <a:ext cx="6179843" cy="5617043"/>
                    <a:chOff x="5173957" y="1132687"/>
                    <a:chExt cx="6179843" cy="5617043"/>
                  </a:xfrm>
                </p:grpSpPr>
                <p:sp>
                  <p:nvSpPr>
                    <p:cNvPr id="55" name="Rectangle: Rounded Corners 54">
                      <a:extLst>
                        <a:ext uri="{FF2B5EF4-FFF2-40B4-BE49-F238E27FC236}">
                          <a16:creationId xmlns:a16="http://schemas.microsoft.com/office/drawing/2014/main" id="{11CB2D94-D754-4BA7-AF53-EE49102BB78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04854" y="2097407"/>
                      <a:ext cx="1434280" cy="71714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D83B0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8787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68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Segoe UI Light" panose="020B0502040204020203" pitchFamily="34" charset="0"/>
                        </a:rPr>
                        <a:t>Team</a:t>
                      </a:r>
                    </a:p>
                  </p:txBody>
                </p:sp>
                <p:sp>
                  <p:nvSpPr>
                    <p:cNvPr id="56" name="Rectangle: Rounded Corners 55">
                      <a:extLst>
                        <a:ext uri="{FF2B5EF4-FFF2-40B4-BE49-F238E27FC236}">
                          <a16:creationId xmlns:a16="http://schemas.microsoft.com/office/drawing/2014/main" id="{4CCB37CF-CE40-421B-8E76-171C580723F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197521" y="2097407"/>
                      <a:ext cx="1434280" cy="71714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D83B0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8787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68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Segoe UI Light" panose="020B0502040204020203" pitchFamily="34" charset="0"/>
                        </a:rPr>
                        <a:t>Office 365 Groups</a:t>
                      </a:r>
                    </a:p>
                  </p:txBody>
                </p:sp>
                <p:sp>
                  <p:nvSpPr>
                    <p:cNvPr id="57" name="Rectangle: Rounded Corners 56">
                      <a:extLst>
                        <a:ext uri="{FF2B5EF4-FFF2-40B4-BE49-F238E27FC236}">
                          <a16:creationId xmlns:a16="http://schemas.microsoft.com/office/drawing/2014/main" id="{A4B73050-6A61-4EFF-A45E-6BC61856798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919520" y="3303485"/>
                      <a:ext cx="1434280" cy="71714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D83B0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8787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68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Segoe UI Light" panose="020B0502040204020203" pitchFamily="34" charset="0"/>
                        </a:rPr>
                        <a:t>Channel</a:t>
                      </a:r>
                    </a:p>
                  </p:txBody>
                </p:sp>
                <p:sp>
                  <p:nvSpPr>
                    <p:cNvPr id="58" name="Rectangle: Rounded Corners 57">
                      <a:extLst>
                        <a:ext uri="{FF2B5EF4-FFF2-40B4-BE49-F238E27FC236}">
                          <a16:creationId xmlns:a16="http://schemas.microsoft.com/office/drawing/2014/main" id="{A1353F15-28FD-4010-9923-F1069C9F19C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04855" y="3309709"/>
                      <a:ext cx="1434280" cy="717140"/>
                    </a:xfrm>
                    <a:prstGeom prst="roundRect">
                      <a:avLst>
                        <a:gd name="adj" fmla="val 3799"/>
                      </a:avLst>
                    </a:prstGeom>
                    <a:solidFill>
                      <a:srgbClr val="D83B0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t"/>
                    <a:lstStyle/>
                    <a:p>
                      <a:pPr marL="0" marR="0" lvl="0" indent="0" algn="ctr" defTabSz="8787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68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Segoe UI Light" panose="020B0502040204020203" pitchFamily="34" charset="0"/>
                        </a:rPr>
                        <a:t>SharePoint</a:t>
                      </a:r>
                    </a:p>
                  </p:txBody>
                </p:sp>
                <p:cxnSp>
                  <p:nvCxnSpPr>
                    <p:cNvPr id="59" name="Connector: Elbow 58">
                      <a:extLst>
                        <a:ext uri="{FF2B5EF4-FFF2-40B4-BE49-F238E27FC236}">
                          <a16:creationId xmlns:a16="http://schemas.microsoft.com/office/drawing/2014/main" id="{6CE5C08E-1A24-4CB1-9954-24EEE19162E4}"/>
                        </a:ext>
                      </a:extLst>
                    </p:cNvPr>
                    <p:cNvCxnSpPr>
                      <a:cxnSpLocks/>
                      <a:stCxn id="56" idx="1"/>
                      <a:endCxn id="4" idx="3"/>
                    </p:cNvCxnSpPr>
                    <p:nvPr/>
                  </p:nvCxnSpPr>
                  <p:spPr>
                    <a:xfrm rot="10800000">
                      <a:off x="5173957" y="2215485"/>
                      <a:ext cx="1023564" cy="240493"/>
                    </a:xfrm>
                    <a:prstGeom prst="bentConnector3">
                      <a:avLst>
                        <a:gd name="adj1" fmla="val 50000"/>
                      </a:avLst>
                    </a:prstGeom>
                    <a:noFill/>
                    <a:ln w="38100" cap="flat" cmpd="sng" algn="ctr">
                      <a:solidFill>
                        <a:srgbClr val="1A1A1A">
                          <a:lumMod val="65000"/>
                          <a:lumOff val="35000"/>
                        </a:srgbClr>
                      </a:solidFill>
                      <a:prstDash val="sysDash"/>
                      <a:headEnd type="none"/>
                      <a:tailEnd type="triangle"/>
                    </a:ln>
                    <a:effectLst/>
                  </p:spPr>
                </p:cxnSp>
                <p:sp>
                  <p:nvSpPr>
                    <p:cNvPr id="60" name="Rectangle: Rounded Corners 59">
                      <a:extLst>
                        <a:ext uri="{FF2B5EF4-FFF2-40B4-BE49-F238E27FC236}">
                          <a16:creationId xmlns:a16="http://schemas.microsoft.com/office/drawing/2014/main" id="{F216FDAD-8F20-4A55-84B6-3B6BC2C1BE9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04854" y="6032590"/>
                      <a:ext cx="1434280" cy="71714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D83B0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8787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6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Segoe UI Light" panose="020B0502040204020203" pitchFamily="34" charset="0"/>
                        </a:rPr>
                        <a:t>Reply Chain</a:t>
                      </a:r>
                    </a:p>
                  </p:txBody>
                </p:sp>
                <p:cxnSp>
                  <p:nvCxnSpPr>
                    <p:cNvPr id="61" name="Straight Arrow Connector 60">
                      <a:extLst>
                        <a:ext uri="{FF2B5EF4-FFF2-40B4-BE49-F238E27FC236}">
                          <a16:creationId xmlns:a16="http://schemas.microsoft.com/office/drawing/2014/main" id="{E17F5E75-1780-479C-9FD9-3E5D7478F064}"/>
                        </a:ext>
                      </a:extLst>
                    </p:cNvPr>
                    <p:cNvCxnSpPr>
                      <a:cxnSpLocks/>
                      <a:stCxn id="55" idx="1"/>
                      <a:endCxn id="56" idx="3"/>
                    </p:cNvCxnSpPr>
                    <p:nvPr/>
                  </p:nvCxnSpPr>
                  <p:spPr>
                    <a:xfrm flipH="1">
                      <a:off x="7631801" y="2455977"/>
                      <a:ext cx="373053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1A1A1A">
                          <a:lumMod val="65000"/>
                          <a:lumOff val="35000"/>
                        </a:srgbClr>
                      </a:solidFill>
                      <a:prstDash val="sysDash"/>
                      <a:headEnd type="none"/>
                      <a:tailEnd type="triangle"/>
                    </a:ln>
                    <a:effectLst/>
                  </p:spPr>
                </p:cxnSp>
                <p:cxnSp>
                  <p:nvCxnSpPr>
                    <p:cNvPr id="62" name="Straight Arrow Connector 61">
                      <a:extLst>
                        <a:ext uri="{FF2B5EF4-FFF2-40B4-BE49-F238E27FC236}">
                          <a16:creationId xmlns:a16="http://schemas.microsoft.com/office/drawing/2014/main" id="{7CE75D8D-FDF4-4DF8-B9B4-A1C81F09E486}"/>
                        </a:ext>
                      </a:extLst>
                    </p:cNvPr>
                    <p:cNvCxnSpPr>
                      <a:cxnSpLocks/>
                      <a:stCxn id="57" idx="1"/>
                      <a:endCxn id="58" idx="3"/>
                    </p:cNvCxnSpPr>
                    <p:nvPr/>
                  </p:nvCxnSpPr>
                  <p:spPr>
                    <a:xfrm flipH="1">
                      <a:off x="9439135" y="3662056"/>
                      <a:ext cx="480385" cy="6223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1A1A1A">
                          <a:lumMod val="65000"/>
                          <a:lumOff val="35000"/>
                        </a:srgbClr>
                      </a:solidFill>
                      <a:prstDash val="sysDash"/>
                      <a:headEnd type="none"/>
                      <a:tailEnd type="triangle"/>
                    </a:ln>
                    <a:effectLst/>
                  </p:spPr>
                </p:cxnSp>
                <p:cxnSp>
                  <p:nvCxnSpPr>
                    <p:cNvPr id="63" name="Connector: Elbow 62">
                      <a:extLst>
                        <a:ext uri="{FF2B5EF4-FFF2-40B4-BE49-F238E27FC236}">
                          <a16:creationId xmlns:a16="http://schemas.microsoft.com/office/drawing/2014/main" id="{1C393BF8-BAE3-44F4-BA1A-F8E805C4EDCE}"/>
                        </a:ext>
                      </a:extLst>
                    </p:cNvPr>
                    <p:cNvCxnSpPr>
                      <a:cxnSpLocks/>
                      <a:stCxn id="55" idx="3"/>
                      <a:endCxn id="57" idx="0"/>
                    </p:cNvCxnSpPr>
                    <p:nvPr/>
                  </p:nvCxnSpPr>
                  <p:spPr>
                    <a:xfrm>
                      <a:off x="9439134" y="2455977"/>
                      <a:ext cx="1197526" cy="847509"/>
                    </a:xfrm>
                    <a:prstGeom prst="bentConnector2">
                      <a:avLst/>
                    </a:prstGeom>
                    <a:noFill/>
                    <a:ln w="38100" cap="flat" cmpd="sng" algn="ctr">
                      <a:solidFill>
                        <a:srgbClr val="1A1A1A">
                          <a:lumMod val="65000"/>
                          <a:lumOff val="35000"/>
                        </a:srgbClr>
                      </a:solidFill>
                      <a:prstDash val="sysDash"/>
                      <a:headEnd type="none"/>
                      <a:tailEnd type="triangle"/>
                    </a:ln>
                    <a:effectLst/>
                  </p:spPr>
                </p:cxnSp>
                <p:cxnSp>
                  <p:nvCxnSpPr>
                    <p:cNvPr id="64" name="Straight Arrow Connector 63">
                      <a:extLst>
                        <a:ext uri="{FF2B5EF4-FFF2-40B4-BE49-F238E27FC236}">
                          <a16:creationId xmlns:a16="http://schemas.microsoft.com/office/drawing/2014/main" id="{80676360-03A2-4E0F-9BA2-300479F90E54}"/>
                        </a:ext>
                      </a:extLst>
                    </p:cNvPr>
                    <p:cNvCxnSpPr>
                      <a:cxnSpLocks/>
                      <a:stCxn id="55" idx="2"/>
                      <a:endCxn id="58" idx="0"/>
                    </p:cNvCxnSpPr>
                    <p:nvPr/>
                  </p:nvCxnSpPr>
                  <p:spPr>
                    <a:xfrm>
                      <a:off x="8721994" y="2814547"/>
                      <a:ext cx="1" cy="495162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1A1A1A">
                          <a:lumMod val="65000"/>
                          <a:lumOff val="35000"/>
                        </a:srgbClr>
                      </a:solidFill>
                      <a:prstDash val="sysDash"/>
                      <a:headEnd type="none"/>
                      <a:tailEnd type="triangle"/>
                    </a:ln>
                    <a:effectLst/>
                  </p:spPr>
                </p:cxnSp>
                <p:cxnSp>
                  <p:nvCxnSpPr>
                    <p:cNvPr id="65" name="Straight Arrow Connector 64">
                      <a:extLst>
                        <a:ext uri="{FF2B5EF4-FFF2-40B4-BE49-F238E27FC236}">
                          <a16:creationId xmlns:a16="http://schemas.microsoft.com/office/drawing/2014/main" id="{1D0FC97A-BBC4-4865-B556-D17AB90263D8}"/>
                        </a:ext>
                      </a:extLst>
                    </p:cNvPr>
                    <p:cNvCxnSpPr>
                      <a:cxnSpLocks/>
                      <a:stCxn id="60" idx="1"/>
                      <a:endCxn id="9" idx="3"/>
                    </p:cNvCxnSpPr>
                    <p:nvPr/>
                  </p:nvCxnSpPr>
                  <p:spPr>
                    <a:xfrm flipH="1" flipV="1">
                      <a:off x="7423904" y="6087237"/>
                      <a:ext cx="580950" cy="303923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1A1A1A">
                          <a:lumMod val="65000"/>
                          <a:lumOff val="35000"/>
                        </a:srgbClr>
                      </a:solidFill>
                      <a:prstDash val="sysDash"/>
                      <a:headEnd type="none"/>
                      <a:tailEnd type="triangle"/>
                    </a:ln>
                    <a:effectLst/>
                  </p:spPr>
                </p:cxnSp>
                <p:cxnSp>
                  <p:nvCxnSpPr>
                    <p:cNvPr id="66" name="Connector: Elbow 65">
                      <a:extLst>
                        <a:ext uri="{FF2B5EF4-FFF2-40B4-BE49-F238E27FC236}">
                          <a16:creationId xmlns:a16="http://schemas.microsoft.com/office/drawing/2014/main" id="{168C125D-A817-438E-A774-5EE5DCB7CD73}"/>
                        </a:ext>
                      </a:extLst>
                    </p:cNvPr>
                    <p:cNvCxnSpPr>
                      <a:cxnSpLocks/>
                      <a:stCxn id="58" idx="1"/>
                      <a:endCxn id="56" idx="2"/>
                    </p:cNvCxnSpPr>
                    <p:nvPr/>
                  </p:nvCxnSpPr>
                  <p:spPr>
                    <a:xfrm rot="10800000">
                      <a:off x="6914662" y="2814548"/>
                      <a:ext cx="1090193" cy="853732"/>
                    </a:xfrm>
                    <a:prstGeom prst="bentConnector2">
                      <a:avLst/>
                    </a:prstGeom>
                    <a:noFill/>
                    <a:ln w="38100" cap="flat" cmpd="sng" algn="ctr">
                      <a:solidFill>
                        <a:srgbClr val="1A1A1A">
                          <a:lumMod val="65000"/>
                          <a:lumOff val="35000"/>
                        </a:srgbClr>
                      </a:solidFill>
                      <a:prstDash val="sysDash"/>
                      <a:headEnd type="none"/>
                      <a:tailEnd type="triangle"/>
                    </a:ln>
                    <a:effectLst/>
                  </p:spPr>
                </p:cxnSp>
                <p:cxnSp>
                  <p:nvCxnSpPr>
                    <p:cNvPr id="67" name="Connector: Elbow 66">
                      <a:extLst>
                        <a:ext uri="{FF2B5EF4-FFF2-40B4-BE49-F238E27FC236}">
                          <a16:creationId xmlns:a16="http://schemas.microsoft.com/office/drawing/2014/main" id="{4377CE95-44B0-4A2B-8C6F-886EEEAAB963}"/>
                        </a:ext>
                      </a:extLst>
                    </p:cNvPr>
                    <p:cNvCxnSpPr>
                      <a:cxnSpLocks/>
                      <a:stCxn id="57" idx="3"/>
                      <a:endCxn id="60" idx="3"/>
                    </p:cNvCxnSpPr>
                    <p:nvPr/>
                  </p:nvCxnSpPr>
                  <p:spPr>
                    <a:xfrm flipH="1">
                      <a:off x="9439134" y="3662056"/>
                      <a:ext cx="1914666" cy="2729105"/>
                    </a:xfrm>
                    <a:prstGeom prst="bentConnector3">
                      <a:avLst>
                        <a:gd name="adj1" fmla="val -11705"/>
                      </a:avLst>
                    </a:prstGeom>
                    <a:noFill/>
                    <a:ln w="38100" cap="flat" cmpd="sng" algn="ctr">
                      <a:solidFill>
                        <a:srgbClr val="1A1A1A">
                          <a:lumMod val="65000"/>
                          <a:lumOff val="35000"/>
                        </a:srgbClr>
                      </a:solidFill>
                      <a:prstDash val="sysDash"/>
                      <a:headEnd type="none"/>
                      <a:tailEnd type="triangle"/>
                    </a:ln>
                    <a:effectLst/>
                  </p:spPr>
                </p:cxnSp>
                <p:sp>
                  <p:nvSpPr>
                    <p:cNvPr id="68" name="Rectangle: Rounded Corners 67">
                      <a:extLst>
                        <a:ext uri="{FF2B5EF4-FFF2-40B4-BE49-F238E27FC236}">
                          <a16:creationId xmlns:a16="http://schemas.microsoft.com/office/drawing/2014/main" id="{08FC99A8-A8E0-4158-AA14-034536A92FA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919520" y="4276266"/>
                      <a:ext cx="1434280" cy="717140"/>
                    </a:xfrm>
                    <a:prstGeom prst="roundRect">
                      <a:avLst>
                        <a:gd name="adj" fmla="val 1961"/>
                      </a:avLst>
                    </a:prstGeom>
                    <a:solidFill>
                      <a:srgbClr val="D83B0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8787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68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Segoe UI Light" panose="020B0502040204020203" pitchFamily="34" charset="0"/>
                        </a:rPr>
                        <a:t>Tabs</a:t>
                      </a:r>
                    </a:p>
                  </p:txBody>
                </p:sp>
                <p:sp>
                  <p:nvSpPr>
                    <p:cNvPr id="69" name="Rectangle: Rounded Corners 68">
                      <a:extLst>
                        <a:ext uri="{FF2B5EF4-FFF2-40B4-BE49-F238E27FC236}">
                          <a16:creationId xmlns:a16="http://schemas.microsoft.com/office/drawing/2014/main" id="{0128036A-7204-4EA0-9EBB-D823125A4C5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208414" y="3777998"/>
                      <a:ext cx="1434280" cy="71714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D83B0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8787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68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Segoe UI Light" panose="020B0502040204020203" pitchFamily="34" charset="0"/>
                        </a:rPr>
                        <a:t>Activity Feed</a:t>
                      </a:r>
                    </a:p>
                  </p:txBody>
                </p:sp>
                <p:sp>
                  <p:nvSpPr>
                    <p:cNvPr id="70" name="Rectangle: Rounded Corners 69">
                      <a:extLst>
                        <a:ext uri="{FF2B5EF4-FFF2-40B4-BE49-F238E27FC236}">
                          <a16:creationId xmlns:a16="http://schemas.microsoft.com/office/drawing/2014/main" id="{13D09C7D-4964-4571-A80E-6E6A0E302A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004854" y="1132687"/>
                      <a:ext cx="1434280" cy="71714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D83B01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8787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68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6E6E6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Segoe UI Light" panose="020B0502040204020203" pitchFamily="34" charset="0"/>
                        </a:rPr>
                        <a:t>Apps</a:t>
                      </a:r>
                    </a:p>
                  </p:txBody>
                </p: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E6649996-36E9-4093-B4E2-5EF6CB89A15F}"/>
                        </a:ext>
                      </a:extLst>
                    </p:cNvPr>
                    <p:cNvCxnSpPr>
                      <a:stCxn id="70" idx="2"/>
                      <a:endCxn id="55" idx="0"/>
                    </p:cNvCxnSpPr>
                    <p:nvPr/>
                  </p:nvCxnSpPr>
                  <p:spPr>
                    <a:xfrm>
                      <a:off x="8721994" y="1849827"/>
                      <a:ext cx="0" cy="247580"/>
                    </a:xfrm>
                    <a:prstGeom prst="line">
                      <a:avLst/>
                    </a:prstGeom>
                    <a:noFill/>
                    <a:ln w="57150" cap="flat" cmpd="sng" algn="ctr">
                      <a:solidFill>
                        <a:srgbClr val="1A1A1A">
                          <a:lumMod val="65000"/>
                          <a:lumOff val="35000"/>
                        </a:srgbClr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2AED2D59-44BD-45F6-A87A-1005B0340972}"/>
                    </a:ext>
                  </a:extLst>
                </p:cNvPr>
                <p:cNvSpPr/>
                <p:nvPr/>
              </p:nvSpPr>
              <p:spPr bwMode="auto">
                <a:xfrm>
                  <a:off x="8253529" y="3652114"/>
                  <a:ext cx="986067" cy="288172"/>
                </a:xfrm>
                <a:prstGeom prst="roundRect">
                  <a:avLst/>
                </a:prstGeom>
                <a:solidFill>
                  <a:srgbClr val="FFBBA3">
                    <a:alpha val="4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7872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68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6E6E6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Segoe UI Light" panose="020B0502040204020203" pitchFamily="34" charset="0"/>
                    </a:rPr>
                    <a:t>Folder</a:t>
                  </a:r>
                </a:p>
              </p:txBody>
            </p:sp>
          </p:grp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4FA601F0-931F-449C-A426-22BE38D469D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5060482" y="4177862"/>
                <a:ext cx="182880" cy="2"/>
              </a:xfrm>
              <a:prstGeom prst="bentConnector3">
                <a:avLst>
                  <a:gd name="adj1" fmla="val 104167"/>
                </a:avLst>
              </a:prstGeom>
              <a:noFill/>
              <a:ln w="38100" cap="flat" cmpd="sng" algn="ctr">
                <a:solidFill>
                  <a:srgbClr val="1A1A1A">
                    <a:lumMod val="65000"/>
                    <a:lumOff val="35000"/>
                  </a:srgbClr>
                </a:solidFill>
                <a:prstDash val="dash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20DA9A0-1C51-40D3-875C-EC39559F3248}"/>
                </a:ext>
              </a:extLst>
            </p:cNvPr>
            <p:cNvSpPr/>
            <p:nvPr/>
          </p:nvSpPr>
          <p:spPr bwMode="auto">
            <a:xfrm>
              <a:off x="8028530" y="3995974"/>
              <a:ext cx="1434280" cy="717140"/>
            </a:xfrm>
            <a:prstGeom prst="roundRect">
              <a:avLst>
                <a:gd name="adj" fmla="val 3799"/>
              </a:avLst>
            </a:prstGeom>
            <a:solidFill>
              <a:srgbClr val="D83B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E6E6E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Segoe UI Light" panose="020B0502040204020203" pitchFamily="34" charset="0"/>
                </a:rPr>
                <a:t>SharePoint</a:t>
              </a:r>
            </a:p>
          </p:txBody>
        </p:sp>
        <p:cxnSp>
          <p:nvCxnSpPr>
            <p:cNvPr id="47" name="Straight Arrow Connector 71">
              <a:extLst>
                <a:ext uri="{FF2B5EF4-FFF2-40B4-BE49-F238E27FC236}">
                  <a16:creationId xmlns:a16="http://schemas.microsoft.com/office/drawing/2014/main" id="{4D01783B-B346-42F9-9FEA-331FA54EF12D}"/>
                </a:ext>
              </a:extLst>
            </p:cNvPr>
            <p:cNvCxnSpPr>
              <a:cxnSpLocks/>
              <a:stCxn id="57" idx="1"/>
              <a:endCxn id="46" idx="3"/>
            </p:cNvCxnSpPr>
            <p:nvPr/>
          </p:nvCxnSpPr>
          <p:spPr>
            <a:xfrm rot="10800000" flipV="1">
              <a:off x="9462810" y="3372682"/>
              <a:ext cx="480386" cy="981862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1A1A1A">
                  <a:lumMod val="65000"/>
                  <a:lumOff val="35000"/>
                </a:srgbClr>
              </a:solidFill>
              <a:prstDash val="sysDash"/>
              <a:headEnd type="none"/>
              <a:tailEnd type="triangle"/>
            </a:ln>
            <a:effectLst/>
          </p:spPr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2ADAAD9-0473-4820-9397-48E7A367075B}"/>
                </a:ext>
              </a:extLst>
            </p:cNvPr>
            <p:cNvSpPr/>
            <p:nvPr/>
          </p:nvSpPr>
          <p:spPr bwMode="auto">
            <a:xfrm>
              <a:off x="8287492" y="4343531"/>
              <a:ext cx="986067" cy="288172"/>
            </a:xfrm>
            <a:prstGeom prst="roundRect">
              <a:avLst/>
            </a:prstGeom>
            <a:solidFill>
              <a:srgbClr val="FFBBA3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787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E6E6E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Segoe UI Light" panose="020B0502040204020203" pitchFamily="34" charset="0"/>
                </a:rPr>
                <a:t>Folder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9F15116-3F8F-4CD3-9E2A-DD255F038650}"/>
              </a:ext>
            </a:extLst>
          </p:cNvPr>
          <p:cNvSpPr txBox="1"/>
          <p:nvPr/>
        </p:nvSpPr>
        <p:spPr>
          <a:xfrm>
            <a:off x="7942790" y="4450411"/>
            <a:ext cx="15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TEAMCHANNEL#0</a:t>
            </a:r>
            <a:endParaRPr lang="en-NL" sz="1400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13AECCB7-CBD5-4C8E-97B1-EDC2F352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Logical architecture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1001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69F4552-1E0F-4F26-9CF7-D619B10C9C37}"/>
              </a:ext>
            </a:extLst>
          </p:cNvPr>
          <p:cNvSpPr/>
          <p:nvPr/>
        </p:nvSpPr>
        <p:spPr>
          <a:xfrm>
            <a:off x="430396" y="2532412"/>
            <a:ext cx="9839140" cy="3825384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127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lvl="0" algn="ctr" defTabSz="896386">
              <a:defRPr/>
            </a:pPr>
            <a:r>
              <a:rPr lang="en-US" sz="1400" b="1" kern="0">
                <a:solidFill>
                  <a:srgbClr val="2F2F2F"/>
                </a:solidFill>
                <a:cs typeface="Segoe UI Light" panose="020B0502040204020203" pitchFamily="34" charset="0"/>
              </a:rPr>
              <a:t>Services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151B4B-DB28-4332-924C-3C36D313B5A8}"/>
              </a:ext>
            </a:extLst>
          </p:cNvPr>
          <p:cNvCxnSpPr/>
          <p:nvPr/>
        </p:nvCxnSpPr>
        <p:spPr>
          <a:xfrm flipV="1">
            <a:off x="3625544" y="2285849"/>
            <a:ext cx="0" cy="1406372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E501E9-E76E-4A18-BC0E-14477A1FC85D}"/>
              </a:ext>
            </a:extLst>
          </p:cNvPr>
          <p:cNvCxnSpPr/>
          <p:nvPr/>
        </p:nvCxnSpPr>
        <p:spPr>
          <a:xfrm flipV="1">
            <a:off x="7398511" y="2312921"/>
            <a:ext cx="0" cy="134349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43CF63-B866-4C5E-B4FE-3CAF2F898AE0}"/>
              </a:ext>
            </a:extLst>
          </p:cNvPr>
          <p:cNvCxnSpPr/>
          <p:nvPr/>
        </p:nvCxnSpPr>
        <p:spPr>
          <a:xfrm flipV="1">
            <a:off x="5926769" y="2335869"/>
            <a:ext cx="0" cy="1291242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EED87C2-4247-488D-89C6-1903F0E2DDA6}"/>
              </a:ext>
            </a:extLst>
          </p:cNvPr>
          <p:cNvSpPr txBox="1"/>
          <p:nvPr/>
        </p:nvSpPr>
        <p:spPr>
          <a:xfrm>
            <a:off x="4218820" y="3808729"/>
            <a:ext cx="13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Most recent files</a:t>
            </a:r>
          </a:p>
        </p:txBody>
      </p:sp>
      <p:cxnSp>
        <p:nvCxnSpPr>
          <p:cNvPr id="8" name="Elbow Connector 29">
            <a:extLst>
              <a:ext uri="{FF2B5EF4-FFF2-40B4-BE49-F238E27FC236}">
                <a16:creationId xmlns:a16="http://schemas.microsoft.com/office/drawing/2014/main" id="{9934B724-58A9-4092-85B6-91C15D249244}"/>
              </a:ext>
            </a:extLst>
          </p:cNvPr>
          <p:cNvCxnSpPr>
            <a:stCxn id="46" idx="2"/>
            <a:endCxn id="36" idx="2"/>
          </p:cNvCxnSpPr>
          <p:nvPr/>
        </p:nvCxnSpPr>
        <p:spPr>
          <a:xfrm rot="5400000" flipH="1">
            <a:off x="4293220" y="2975468"/>
            <a:ext cx="58434" cy="3128738"/>
          </a:xfrm>
          <a:prstGeom prst="bentConnector3">
            <a:avLst>
              <a:gd name="adj1" fmla="val -391211"/>
            </a:avLst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cxnSp>
        <p:nvCxnSpPr>
          <p:cNvPr id="9" name="Elbow Connector 30">
            <a:extLst>
              <a:ext uri="{FF2B5EF4-FFF2-40B4-BE49-F238E27FC236}">
                <a16:creationId xmlns:a16="http://schemas.microsoft.com/office/drawing/2014/main" id="{9BFBC38B-C067-4EC9-841C-55FBBD941214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>
            <a:off x="2266631" y="4510619"/>
            <a:ext cx="593046" cy="288538"/>
          </a:xfrm>
          <a:prstGeom prst="bentConnector2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cxnSp>
        <p:nvCxnSpPr>
          <p:cNvPr id="10" name="Elbow Connector 31">
            <a:extLst>
              <a:ext uri="{FF2B5EF4-FFF2-40B4-BE49-F238E27FC236}">
                <a16:creationId xmlns:a16="http://schemas.microsoft.com/office/drawing/2014/main" id="{70681314-A130-4217-8D36-6452D34370A3}"/>
              </a:ext>
            </a:extLst>
          </p:cNvPr>
          <p:cNvCxnSpPr>
            <a:cxnSpLocks/>
            <a:endCxn id="25" idx="2"/>
          </p:cNvCxnSpPr>
          <p:nvPr/>
        </p:nvCxnSpPr>
        <p:spPr>
          <a:xfrm rot="10800000">
            <a:off x="1283760" y="4510619"/>
            <a:ext cx="970343" cy="288538"/>
          </a:xfrm>
          <a:prstGeom prst="bentConnector2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633E4-674D-42A1-ACFF-E5A17DA41B5C}"/>
              </a:ext>
            </a:extLst>
          </p:cNvPr>
          <p:cNvSpPr/>
          <p:nvPr/>
        </p:nvSpPr>
        <p:spPr>
          <a:xfrm>
            <a:off x="10624689" y="2728276"/>
            <a:ext cx="1072164" cy="659635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Telemetry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2708D-A26A-4A67-B682-5CADA783BDD0}"/>
              </a:ext>
            </a:extLst>
          </p:cNvPr>
          <p:cNvSpPr txBox="1"/>
          <p:nvPr/>
        </p:nvSpPr>
        <p:spPr>
          <a:xfrm rot="16200000">
            <a:off x="2423597" y="315315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Files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D84DDF-2EC0-418F-800E-E0D152EAE3C4}"/>
              </a:ext>
            </a:extLst>
          </p:cNvPr>
          <p:cNvCxnSpPr/>
          <p:nvPr/>
        </p:nvCxnSpPr>
        <p:spPr>
          <a:xfrm flipV="1">
            <a:off x="2269114" y="2274633"/>
            <a:ext cx="0" cy="1417588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3B837B-0274-4ECF-9E39-55219ABE788B}"/>
              </a:ext>
            </a:extLst>
          </p:cNvPr>
          <p:cNvSpPr txBox="1"/>
          <p:nvPr/>
        </p:nvSpPr>
        <p:spPr>
          <a:xfrm rot="16200000">
            <a:off x="1948904" y="3154282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Files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6DC96D-A63E-4E30-9B71-C15F0E3F1F49}"/>
              </a:ext>
            </a:extLst>
          </p:cNvPr>
          <p:cNvCxnSpPr>
            <a:cxnSpLocks/>
          </p:cNvCxnSpPr>
          <p:nvPr/>
        </p:nvCxnSpPr>
        <p:spPr>
          <a:xfrm flipV="1">
            <a:off x="1777983" y="2327232"/>
            <a:ext cx="0" cy="136499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D124C6-60CA-49DB-B9FC-9E74C8C34006}"/>
              </a:ext>
            </a:extLst>
          </p:cNvPr>
          <p:cNvSpPr txBox="1"/>
          <p:nvPr/>
        </p:nvSpPr>
        <p:spPr>
          <a:xfrm rot="16200000">
            <a:off x="1261314" y="2811931"/>
            <a:ext cx="1035861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Web </a:t>
            </a:r>
          </a:p>
          <a:p>
            <a:pPr marL="0" marR="0" lvl="0" indent="0" algn="l" defTabSz="896386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Companions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C8AEA4-EC64-40D4-8144-F8BC6D3196F5}"/>
              </a:ext>
            </a:extLst>
          </p:cNvPr>
          <p:cNvCxnSpPr/>
          <p:nvPr/>
        </p:nvCxnSpPr>
        <p:spPr>
          <a:xfrm flipV="1">
            <a:off x="1286852" y="2285849"/>
            <a:ext cx="0" cy="1406372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0CBC29-3A7A-4F84-9BF7-4C7F1018C478}"/>
              </a:ext>
            </a:extLst>
          </p:cNvPr>
          <p:cNvSpPr txBox="1"/>
          <p:nvPr/>
        </p:nvSpPr>
        <p:spPr>
          <a:xfrm rot="16200000">
            <a:off x="893540" y="3116404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Notes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CC84A7-31FA-4ADF-976D-BAE17533AFE8}"/>
              </a:ext>
            </a:extLst>
          </p:cNvPr>
          <p:cNvCxnSpPr/>
          <p:nvPr/>
        </p:nvCxnSpPr>
        <p:spPr>
          <a:xfrm flipV="1">
            <a:off x="795721" y="2297581"/>
            <a:ext cx="0" cy="1406372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0FC650-4773-478B-8608-CFE84AEBAAFC}"/>
              </a:ext>
            </a:extLst>
          </p:cNvPr>
          <p:cNvSpPr txBox="1"/>
          <p:nvPr/>
        </p:nvSpPr>
        <p:spPr>
          <a:xfrm>
            <a:off x="4443988" y="4181250"/>
            <a:ext cx="736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Calendar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895901-0933-4434-9C23-408ACE27474E}"/>
              </a:ext>
            </a:extLst>
          </p:cNvPr>
          <p:cNvSpPr/>
          <p:nvPr/>
        </p:nvSpPr>
        <p:spPr>
          <a:xfrm>
            <a:off x="9245325" y="3486475"/>
            <a:ext cx="839005" cy="327858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DA3DDD-9BE7-4A6D-B2D7-BA49D65035B5}"/>
              </a:ext>
            </a:extLst>
          </p:cNvPr>
          <p:cNvSpPr txBox="1"/>
          <p:nvPr/>
        </p:nvSpPr>
        <p:spPr>
          <a:xfrm>
            <a:off x="7394813" y="2935186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Messaging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51B445-5345-4947-A977-3BC05806F7D6}"/>
              </a:ext>
            </a:extLst>
          </p:cNvPr>
          <p:cNvSpPr txBox="1"/>
          <p:nvPr/>
        </p:nvSpPr>
        <p:spPr>
          <a:xfrm>
            <a:off x="5912963" y="2935186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Settings and </a:t>
            </a:r>
          </a:p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O365 access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0290B6-677C-4CD1-A4EF-54EFFF2E56A5}"/>
              </a:ext>
            </a:extLst>
          </p:cNvPr>
          <p:cNvCxnSpPr>
            <a:stCxn id="46" idx="3"/>
            <a:endCxn id="57" idx="1"/>
          </p:cNvCxnSpPr>
          <p:nvPr/>
        </p:nvCxnSpPr>
        <p:spPr>
          <a:xfrm flipV="1">
            <a:off x="6344006" y="4030246"/>
            <a:ext cx="588555" cy="953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A5087D9-CDE6-4159-8B88-CE35CEA8B576}"/>
              </a:ext>
            </a:extLst>
          </p:cNvPr>
          <p:cNvSpPr/>
          <p:nvPr/>
        </p:nvSpPr>
        <p:spPr>
          <a:xfrm>
            <a:off x="1093067" y="3503259"/>
            <a:ext cx="381383" cy="1007360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OneNote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2C09B8-57DC-4E3A-B3BD-136161245CB9}"/>
              </a:ext>
            </a:extLst>
          </p:cNvPr>
          <p:cNvSpPr/>
          <p:nvPr/>
        </p:nvSpPr>
        <p:spPr>
          <a:xfrm>
            <a:off x="2075939" y="3492016"/>
            <a:ext cx="381383" cy="1018603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OneDrive for Business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1DFC2E-5DA5-40AB-993E-B660CE104CC9}"/>
              </a:ext>
            </a:extLst>
          </p:cNvPr>
          <p:cNvSpPr/>
          <p:nvPr/>
        </p:nvSpPr>
        <p:spPr>
          <a:xfrm>
            <a:off x="1584503" y="3492016"/>
            <a:ext cx="381383" cy="1018603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WAC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E0BABB-9C73-4FC3-B158-EB9557DF6200}"/>
              </a:ext>
            </a:extLst>
          </p:cNvPr>
          <p:cNvSpPr/>
          <p:nvPr/>
        </p:nvSpPr>
        <p:spPr>
          <a:xfrm>
            <a:off x="601631" y="3503259"/>
            <a:ext cx="381383" cy="1007360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Other Workloads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805147-7D7D-4370-BBC3-10D5E6B276AA}"/>
              </a:ext>
            </a:extLst>
          </p:cNvPr>
          <p:cNvSpPr/>
          <p:nvPr/>
        </p:nvSpPr>
        <p:spPr>
          <a:xfrm>
            <a:off x="5926769" y="4672253"/>
            <a:ext cx="970343" cy="397573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Connectors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42C8AB-D4EE-4D18-8968-68B6431F4118}"/>
              </a:ext>
            </a:extLst>
          </p:cNvPr>
          <p:cNvSpPr txBox="1"/>
          <p:nvPr/>
        </p:nvSpPr>
        <p:spPr>
          <a:xfrm>
            <a:off x="8423499" y="2863485"/>
            <a:ext cx="117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Audio / </a:t>
            </a:r>
          </a:p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video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77B603-745F-46A7-9167-5629C5DB728F}"/>
              </a:ext>
            </a:extLst>
          </p:cNvPr>
          <p:cNvSpPr/>
          <p:nvPr/>
        </p:nvSpPr>
        <p:spPr>
          <a:xfrm>
            <a:off x="7625082" y="5378456"/>
            <a:ext cx="1051560" cy="403391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Search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58848D-0C68-47B9-A8B4-089101237FB3}"/>
              </a:ext>
            </a:extLst>
          </p:cNvPr>
          <p:cNvCxnSpPr>
            <a:cxnSpLocks/>
            <a:stCxn id="70" idx="3"/>
            <a:endCxn id="34" idx="1"/>
          </p:cNvCxnSpPr>
          <p:nvPr/>
        </p:nvCxnSpPr>
        <p:spPr>
          <a:xfrm>
            <a:off x="9762383" y="6042866"/>
            <a:ext cx="874155" cy="527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1AB13A1-F57B-4A54-A02A-583C8188E370}"/>
              </a:ext>
            </a:extLst>
          </p:cNvPr>
          <p:cNvSpPr/>
          <p:nvPr/>
        </p:nvSpPr>
        <p:spPr>
          <a:xfrm>
            <a:off x="8710823" y="5389690"/>
            <a:ext cx="1051560" cy="403391"/>
          </a:xfrm>
          <a:prstGeom prst="rect">
            <a:avLst/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Notification 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236FA0-F873-4023-AF3F-8309096D199D}"/>
              </a:ext>
            </a:extLst>
          </p:cNvPr>
          <p:cNvSpPr/>
          <p:nvPr/>
        </p:nvSpPr>
        <p:spPr>
          <a:xfrm>
            <a:off x="10636538" y="5842225"/>
            <a:ext cx="982618" cy="402336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SMTP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C84773-EB9C-4C8F-897C-9007373ED42A}"/>
              </a:ext>
            </a:extLst>
          </p:cNvPr>
          <p:cNvCxnSpPr/>
          <p:nvPr/>
        </p:nvCxnSpPr>
        <p:spPr>
          <a:xfrm flipV="1">
            <a:off x="2760244" y="2338466"/>
            <a:ext cx="0" cy="1417588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67C3A1A-E6E9-45E4-9426-10950D5881D3}"/>
              </a:ext>
            </a:extLst>
          </p:cNvPr>
          <p:cNvSpPr/>
          <p:nvPr/>
        </p:nvSpPr>
        <p:spPr>
          <a:xfrm>
            <a:off x="2567376" y="3492016"/>
            <a:ext cx="381383" cy="1018604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SharePoint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8E6C96-CE9B-4E8F-ABDE-96CFBD15A1B4}"/>
              </a:ext>
            </a:extLst>
          </p:cNvPr>
          <p:cNvSpPr/>
          <p:nvPr/>
        </p:nvSpPr>
        <p:spPr>
          <a:xfrm>
            <a:off x="6932561" y="4664047"/>
            <a:ext cx="914400" cy="403391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 defTabSz="914400"/>
            <a:r>
              <a:rPr lang="en-US" sz="1200" kern="0">
                <a:solidFill>
                  <a:schemeClr val="bg2"/>
                </a:solidFill>
              </a:rPr>
              <a:t>Publish / Subscribe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E4488D-CC12-4198-B382-E369DED250CC}"/>
              </a:ext>
            </a:extLst>
          </p:cNvPr>
          <p:cNvSpPr/>
          <p:nvPr/>
        </p:nvSpPr>
        <p:spPr>
          <a:xfrm>
            <a:off x="5467574" y="5389690"/>
            <a:ext cx="1051560" cy="403391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+mn-ea"/>
                <a:cs typeface="+mn-cs"/>
              </a:rPr>
              <a:t>Push Notifications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37E240C-FF56-435F-9F5E-6BDC13B9D630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8423499" y="2100825"/>
            <a:ext cx="1" cy="1385650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AB8B16-DA31-44B6-A76C-D79966C51EBF}"/>
              </a:ext>
            </a:extLst>
          </p:cNvPr>
          <p:cNvCxnSpPr>
            <a:cxnSpLocks/>
          </p:cNvCxnSpPr>
          <p:nvPr/>
        </p:nvCxnSpPr>
        <p:spPr>
          <a:xfrm flipV="1">
            <a:off x="4126569" y="3630340"/>
            <a:ext cx="1380027" cy="1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C5F7E20-3012-47DC-AE0C-33B2090B2E26}"/>
              </a:ext>
            </a:extLst>
          </p:cNvPr>
          <p:cNvCxnSpPr>
            <a:cxnSpLocks/>
          </p:cNvCxnSpPr>
          <p:nvPr/>
        </p:nvCxnSpPr>
        <p:spPr>
          <a:xfrm flipV="1">
            <a:off x="4126569" y="4002027"/>
            <a:ext cx="1380027" cy="1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8F39CD-A38A-4101-871D-95CDC1B5F586}"/>
              </a:ext>
            </a:extLst>
          </p:cNvPr>
          <p:cNvCxnSpPr>
            <a:cxnSpLocks/>
          </p:cNvCxnSpPr>
          <p:nvPr/>
        </p:nvCxnSpPr>
        <p:spPr>
          <a:xfrm flipV="1">
            <a:off x="4126569" y="4373714"/>
            <a:ext cx="1380027" cy="1"/>
          </a:xfrm>
          <a:prstGeom prst="line">
            <a:avLst/>
          </a:prstGeom>
          <a:noFill/>
          <a:ln w="12700" cap="flat" cmpd="sng" algn="ctr">
            <a:solidFill>
              <a:schemeClr val="tx2"/>
            </a:solidFill>
            <a:prstDash val="sysDash"/>
            <a:miter lim="800000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2D8ADED-DCE7-422A-96EB-582274211FD5}"/>
              </a:ext>
            </a:extLst>
          </p:cNvPr>
          <p:cNvSpPr/>
          <p:nvPr/>
        </p:nvSpPr>
        <p:spPr>
          <a:xfrm>
            <a:off x="3057359" y="4243518"/>
            <a:ext cx="1298847" cy="260392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Exchange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80C11C-DBEB-40D7-B752-C28AA5E8B751}"/>
              </a:ext>
            </a:extLst>
          </p:cNvPr>
          <p:cNvSpPr/>
          <p:nvPr/>
        </p:nvSpPr>
        <p:spPr>
          <a:xfrm>
            <a:off x="3050396" y="3489727"/>
            <a:ext cx="1286050" cy="281226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+mn-ea"/>
                <a:cs typeface="+mn-cs"/>
              </a:rPr>
              <a:t>Experimentation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1B317F-390B-446A-B919-063FDAFF6703}"/>
              </a:ext>
            </a:extLst>
          </p:cNvPr>
          <p:cNvSpPr/>
          <p:nvPr/>
        </p:nvSpPr>
        <p:spPr>
          <a:xfrm>
            <a:off x="3057359" y="3868007"/>
            <a:ext cx="1307333" cy="268927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MRU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89789B-7F9E-4120-A7A6-9625A985FD57}"/>
              </a:ext>
            </a:extLst>
          </p:cNvPr>
          <p:cNvSpPr/>
          <p:nvPr/>
        </p:nvSpPr>
        <p:spPr>
          <a:xfrm>
            <a:off x="5429606" y="3493344"/>
            <a:ext cx="914400" cy="1075710"/>
          </a:xfrm>
          <a:prstGeom prst="rect">
            <a:avLst/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Teams services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D679A7-805F-436A-8472-9DCAC4D85C45}"/>
              </a:ext>
            </a:extLst>
          </p:cNvPr>
          <p:cNvSpPr/>
          <p:nvPr/>
        </p:nvSpPr>
        <p:spPr>
          <a:xfrm>
            <a:off x="7966300" y="3486475"/>
            <a:ext cx="914400" cy="1069848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+mn-ea"/>
                <a:cs typeface="+mn-cs"/>
              </a:rPr>
              <a:t>Calling / Meeting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0A1831F-6D0F-4196-B8EA-369CCA217802}"/>
              </a:ext>
            </a:extLst>
          </p:cNvPr>
          <p:cNvSpPr/>
          <p:nvPr/>
        </p:nvSpPr>
        <p:spPr>
          <a:xfrm>
            <a:off x="8053097" y="4307192"/>
            <a:ext cx="681464" cy="16278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PSTN</a:t>
            </a:r>
          </a:p>
        </p:txBody>
      </p:sp>
      <p:sp>
        <p:nvSpPr>
          <p:cNvPr id="49" name="Rounded Rectangle 6">
            <a:extLst>
              <a:ext uri="{FF2B5EF4-FFF2-40B4-BE49-F238E27FC236}">
                <a16:creationId xmlns:a16="http://schemas.microsoft.com/office/drawing/2014/main" id="{9BA5C8BD-A5A9-4BE1-8967-AA87F0CFA274}"/>
              </a:ext>
            </a:extLst>
          </p:cNvPr>
          <p:cNvSpPr/>
          <p:nvPr/>
        </p:nvSpPr>
        <p:spPr>
          <a:xfrm>
            <a:off x="430396" y="1159851"/>
            <a:ext cx="9860116" cy="116738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lvl="0" algn="ctr" defTabSz="896386">
              <a:defRPr/>
            </a:pPr>
            <a:r>
              <a:rPr lang="en-US" sz="1400" b="1" kern="0">
                <a:solidFill>
                  <a:srgbClr val="2F2F2F"/>
                </a:solidFill>
                <a:cs typeface="Segoe UI Light" panose="020B0502040204020203" pitchFamily="34" charset="0"/>
              </a:rPr>
              <a:t>Teams Clients</a:t>
            </a:r>
          </a:p>
        </p:txBody>
      </p:sp>
      <p:sp>
        <p:nvSpPr>
          <p:cNvPr id="50" name="Rounded Rectangle 13">
            <a:extLst>
              <a:ext uri="{FF2B5EF4-FFF2-40B4-BE49-F238E27FC236}">
                <a16:creationId xmlns:a16="http://schemas.microsoft.com/office/drawing/2014/main" id="{BEF0E103-9CF2-4B1E-A642-29115AB9E1D6}"/>
              </a:ext>
            </a:extLst>
          </p:cNvPr>
          <p:cNvSpPr/>
          <p:nvPr/>
        </p:nvSpPr>
        <p:spPr>
          <a:xfrm>
            <a:off x="4025396" y="1518713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Desktop</a:t>
            </a:r>
          </a:p>
        </p:txBody>
      </p:sp>
      <p:sp>
        <p:nvSpPr>
          <p:cNvPr id="51" name="Rounded Rectangle 14">
            <a:extLst>
              <a:ext uri="{FF2B5EF4-FFF2-40B4-BE49-F238E27FC236}">
                <a16:creationId xmlns:a16="http://schemas.microsoft.com/office/drawing/2014/main" id="{9690BE10-4EFD-49D1-8E44-CFB7CA123F1D}"/>
              </a:ext>
            </a:extLst>
          </p:cNvPr>
          <p:cNvSpPr/>
          <p:nvPr/>
        </p:nvSpPr>
        <p:spPr>
          <a:xfrm>
            <a:off x="5473464" y="1518713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iOS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App</a:t>
            </a:r>
          </a:p>
        </p:txBody>
      </p:sp>
      <p:sp>
        <p:nvSpPr>
          <p:cNvPr id="52" name="Rounded Rectangle 15">
            <a:extLst>
              <a:ext uri="{FF2B5EF4-FFF2-40B4-BE49-F238E27FC236}">
                <a16:creationId xmlns:a16="http://schemas.microsoft.com/office/drawing/2014/main" id="{BA89B0EA-18F6-474E-A45C-74EC1EC8719B}"/>
              </a:ext>
            </a:extLst>
          </p:cNvPr>
          <p:cNvSpPr/>
          <p:nvPr/>
        </p:nvSpPr>
        <p:spPr>
          <a:xfrm>
            <a:off x="6902214" y="1518713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Android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App</a:t>
            </a:r>
          </a:p>
        </p:txBody>
      </p:sp>
      <p:sp>
        <p:nvSpPr>
          <p:cNvPr id="53" name="Rounded Rectangle 17">
            <a:extLst>
              <a:ext uri="{FF2B5EF4-FFF2-40B4-BE49-F238E27FC236}">
                <a16:creationId xmlns:a16="http://schemas.microsoft.com/office/drawing/2014/main" id="{F69679EA-1D95-47B5-B3E7-D576849D9F63}"/>
              </a:ext>
            </a:extLst>
          </p:cNvPr>
          <p:cNvSpPr/>
          <p:nvPr/>
        </p:nvSpPr>
        <p:spPr>
          <a:xfrm>
            <a:off x="4237706" y="1812415"/>
            <a:ext cx="814875" cy="2553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/>
            <a:r>
              <a:rPr lang="en-US" sz="1200" kern="0"/>
              <a:t>Electron</a:t>
            </a:r>
          </a:p>
        </p:txBody>
      </p:sp>
      <p:sp>
        <p:nvSpPr>
          <p:cNvPr id="54" name="Rounded Rectangle 12">
            <a:extLst>
              <a:ext uri="{FF2B5EF4-FFF2-40B4-BE49-F238E27FC236}">
                <a16:creationId xmlns:a16="http://schemas.microsoft.com/office/drawing/2014/main" id="{4655DC43-AEFA-442C-8563-509E10C3E55B}"/>
              </a:ext>
            </a:extLst>
          </p:cNvPr>
          <p:cNvSpPr/>
          <p:nvPr/>
        </p:nvSpPr>
        <p:spPr>
          <a:xfrm>
            <a:off x="2615637" y="1518713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Web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471287-4F1F-42C2-A0E0-B9398E312424}"/>
              </a:ext>
            </a:extLst>
          </p:cNvPr>
          <p:cNvCxnSpPr>
            <a:cxnSpLocks/>
            <a:stCxn id="54" idx="3"/>
            <a:endCxn id="50" idx="1"/>
          </p:cNvCxnSpPr>
          <p:nvPr/>
        </p:nvCxnSpPr>
        <p:spPr>
          <a:xfrm>
            <a:off x="3855133" y="1838753"/>
            <a:ext cx="170263" cy="0"/>
          </a:xfrm>
          <a:prstGeom prst="line">
            <a:avLst/>
          </a:prstGeom>
          <a:ln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114">
            <a:extLst>
              <a:ext uri="{FF2B5EF4-FFF2-40B4-BE49-F238E27FC236}">
                <a16:creationId xmlns:a16="http://schemas.microsoft.com/office/drawing/2014/main" id="{3AB18118-204A-4643-941D-54CD6EB8FD85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6582808" y="4332118"/>
            <a:ext cx="169268" cy="511002"/>
          </a:xfrm>
          <a:prstGeom prst="bentConnector2">
            <a:avLst/>
          </a:prstGeom>
          <a:ln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9F28CC1-FB9B-40A1-B75F-8BB0D01AEEBC}"/>
              </a:ext>
            </a:extLst>
          </p:cNvPr>
          <p:cNvSpPr/>
          <p:nvPr/>
        </p:nvSpPr>
        <p:spPr>
          <a:xfrm>
            <a:off x="6932561" y="3492391"/>
            <a:ext cx="914400" cy="107571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ea typeface="+mn-ea"/>
                <a:cs typeface="+mn-cs"/>
              </a:rPr>
              <a:t>Chat &amp; Presence services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D31684-DFB6-40C6-B8FB-2A2E688E5093}"/>
              </a:ext>
            </a:extLst>
          </p:cNvPr>
          <p:cNvSpPr/>
          <p:nvPr/>
        </p:nvSpPr>
        <p:spPr>
          <a:xfrm>
            <a:off x="6546328" y="5383809"/>
            <a:ext cx="1051560" cy="403391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/>
            <a:r>
              <a:rPr lang="en-US" sz="1200" kern="0">
                <a:solidFill>
                  <a:prstClr val="white"/>
                </a:solidFill>
              </a:rPr>
              <a:t>Exchange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870A835-262B-44BF-B466-08F8A93A94C3}"/>
              </a:ext>
            </a:extLst>
          </p:cNvPr>
          <p:cNvSpPr/>
          <p:nvPr/>
        </p:nvSpPr>
        <p:spPr>
          <a:xfrm>
            <a:off x="6546328" y="5868578"/>
            <a:ext cx="1051560" cy="403391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/>
            <a:r>
              <a:rPr lang="en-US" sz="1200" kern="0">
                <a:solidFill>
                  <a:prstClr val="white"/>
                </a:solidFill>
              </a:rPr>
              <a:t>Information Protection</a:t>
            </a:r>
          </a:p>
        </p:txBody>
      </p:sp>
      <p:cxnSp>
        <p:nvCxnSpPr>
          <p:cNvPr id="60" name="Elbow Connector 114">
            <a:extLst>
              <a:ext uri="{FF2B5EF4-FFF2-40B4-BE49-F238E27FC236}">
                <a16:creationId xmlns:a16="http://schemas.microsoft.com/office/drawing/2014/main" id="{59D091D5-28AB-46EA-AF96-CA33A1F153C7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rot="5400000" flipH="1" flipV="1">
            <a:off x="6530431" y="4530361"/>
            <a:ext cx="322252" cy="13964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114">
            <a:extLst>
              <a:ext uri="{FF2B5EF4-FFF2-40B4-BE49-F238E27FC236}">
                <a16:creationId xmlns:a16="http://schemas.microsoft.com/office/drawing/2014/main" id="{51D3FC3A-0101-458A-B354-4ABCD8B01A60}"/>
              </a:ext>
            </a:extLst>
          </p:cNvPr>
          <p:cNvCxnSpPr>
            <a:cxnSpLocks/>
            <a:stCxn id="58" idx="0"/>
            <a:endCxn id="37" idx="2"/>
          </p:cNvCxnSpPr>
          <p:nvPr/>
        </p:nvCxnSpPr>
        <p:spPr>
          <a:xfrm rot="5400000" flipH="1" flipV="1">
            <a:off x="7072749" y="5066798"/>
            <a:ext cx="316371" cy="3176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114">
            <a:extLst>
              <a:ext uri="{FF2B5EF4-FFF2-40B4-BE49-F238E27FC236}">
                <a16:creationId xmlns:a16="http://schemas.microsoft.com/office/drawing/2014/main" id="{38BED0A9-077B-462D-B76B-240A8365C7A6}"/>
              </a:ext>
            </a:extLst>
          </p:cNvPr>
          <p:cNvCxnSpPr>
            <a:cxnSpLocks/>
            <a:stCxn id="31" idx="0"/>
            <a:endCxn id="37" idx="2"/>
          </p:cNvCxnSpPr>
          <p:nvPr/>
        </p:nvCxnSpPr>
        <p:spPr>
          <a:xfrm rot="16200000" flipV="1">
            <a:off x="7614803" y="4842396"/>
            <a:ext cx="311018" cy="7611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114">
            <a:extLst>
              <a:ext uri="{FF2B5EF4-FFF2-40B4-BE49-F238E27FC236}">
                <a16:creationId xmlns:a16="http://schemas.microsoft.com/office/drawing/2014/main" id="{7A807194-C07E-4D1D-BB6C-232DA76A8756}"/>
              </a:ext>
            </a:extLst>
          </p:cNvPr>
          <p:cNvCxnSpPr>
            <a:cxnSpLocks/>
            <a:stCxn id="33" idx="0"/>
            <a:endCxn id="37" idx="2"/>
          </p:cNvCxnSpPr>
          <p:nvPr/>
        </p:nvCxnSpPr>
        <p:spPr>
          <a:xfrm rot="16200000" flipV="1">
            <a:off x="8152056" y="4305143"/>
            <a:ext cx="322252" cy="18468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2144EA39-5260-46F5-8C9C-ABE96BC65DBE}"/>
              </a:ext>
            </a:extLst>
          </p:cNvPr>
          <p:cNvSpPr/>
          <p:nvPr/>
        </p:nvSpPr>
        <p:spPr>
          <a:xfrm>
            <a:off x="4381393" y="5389690"/>
            <a:ext cx="1051560" cy="403391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/>
            <a:r>
              <a:rPr lang="en-US" sz="1200" kern="0">
                <a:solidFill>
                  <a:prstClr val="white"/>
                </a:solidFill>
              </a:rPr>
              <a:t>Graph Webhook</a:t>
            </a:r>
          </a:p>
        </p:txBody>
      </p:sp>
      <p:cxnSp>
        <p:nvCxnSpPr>
          <p:cNvPr id="65" name="Elbow Connector 114">
            <a:extLst>
              <a:ext uri="{FF2B5EF4-FFF2-40B4-BE49-F238E27FC236}">
                <a16:creationId xmlns:a16="http://schemas.microsoft.com/office/drawing/2014/main" id="{4A2D3A33-3DDA-4C41-9EE7-69DEB0AA6D36}"/>
              </a:ext>
            </a:extLst>
          </p:cNvPr>
          <p:cNvCxnSpPr>
            <a:cxnSpLocks/>
            <a:stCxn id="64" idx="0"/>
            <a:endCxn id="37" idx="2"/>
          </p:cNvCxnSpPr>
          <p:nvPr/>
        </p:nvCxnSpPr>
        <p:spPr>
          <a:xfrm rot="5400000" flipH="1" flipV="1">
            <a:off x="5987341" y="3987270"/>
            <a:ext cx="322252" cy="24825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AD0D7505-E039-479B-8B9B-687E8ECF21E2}"/>
              </a:ext>
            </a:extLst>
          </p:cNvPr>
          <p:cNvSpPr/>
          <p:nvPr/>
        </p:nvSpPr>
        <p:spPr>
          <a:xfrm>
            <a:off x="7959020" y="4672254"/>
            <a:ext cx="914400" cy="376353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/>
            <a:r>
              <a:rPr lang="en-US" sz="1100" kern="0">
                <a:solidFill>
                  <a:prstClr val="white"/>
                </a:solidFill>
              </a:rPr>
              <a:t>Stream Recording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251C94-B253-4260-9357-C9CFB3D683E1}"/>
              </a:ext>
            </a:extLst>
          </p:cNvPr>
          <p:cNvSpPr/>
          <p:nvPr/>
        </p:nvSpPr>
        <p:spPr>
          <a:xfrm>
            <a:off x="7057779" y="4303647"/>
            <a:ext cx="681464" cy="16278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Bots</a:t>
            </a:r>
          </a:p>
        </p:txBody>
      </p:sp>
      <p:sp>
        <p:nvSpPr>
          <p:cNvPr id="68" name="Rounded Rectangle 15">
            <a:extLst>
              <a:ext uri="{FF2B5EF4-FFF2-40B4-BE49-F238E27FC236}">
                <a16:creationId xmlns:a16="http://schemas.microsoft.com/office/drawing/2014/main" id="{D3148832-9351-4C1E-8B3F-FA1933D3C965}"/>
              </a:ext>
            </a:extLst>
          </p:cNvPr>
          <p:cNvSpPr/>
          <p:nvPr/>
        </p:nvSpPr>
        <p:spPr>
          <a:xfrm>
            <a:off x="8330964" y="1518713"/>
            <a:ext cx="1239496" cy="64008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Graph API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C801795-EE56-4880-A8E5-1343ADCB0E62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7072108" y="5787200"/>
            <a:ext cx="0" cy="8137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57AE685-535B-4A34-AA70-030A9E0F949D}"/>
              </a:ext>
            </a:extLst>
          </p:cNvPr>
          <p:cNvSpPr/>
          <p:nvPr/>
        </p:nvSpPr>
        <p:spPr>
          <a:xfrm>
            <a:off x="8710823" y="5841170"/>
            <a:ext cx="1051560" cy="403391"/>
          </a:xfrm>
          <a:prstGeom prst="rect">
            <a:avLst/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sz="1200">
                <a:solidFill>
                  <a:srgbClr val="F1EFED"/>
                </a:solidFill>
              </a:rPr>
              <a:t>Email service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1EFED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DC3EC5-26C4-4C8F-BDB4-CE2CF7C60748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9236603" y="5793081"/>
            <a:ext cx="2" cy="4808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0CE81A1-BE43-4DBE-AC0A-5C8EECED5795}"/>
              </a:ext>
            </a:extLst>
          </p:cNvPr>
          <p:cNvSpPr/>
          <p:nvPr/>
        </p:nvSpPr>
        <p:spPr>
          <a:xfrm>
            <a:off x="9245325" y="3913144"/>
            <a:ext cx="839005" cy="327858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 defTabSz="914400"/>
            <a:r>
              <a:rPr lang="en-US" sz="1200" kern="0">
                <a:solidFill>
                  <a:schemeClr val="bg2"/>
                </a:solidFill>
              </a:rPr>
              <a:t>Policy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36F341AC-89BE-405B-B572-302D8FADF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Technical architecture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9864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Where is everything stored?</a:t>
            </a:r>
            <a:endParaRPr lang="en-NL" dirty="0"/>
          </a:p>
        </p:txBody>
      </p:sp>
      <p:sp>
        <p:nvSpPr>
          <p:cNvPr id="3" name="Rounded Rectangle 13">
            <a:extLst>
              <a:ext uri="{FF2B5EF4-FFF2-40B4-BE49-F238E27FC236}">
                <a16:creationId xmlns:a16="http://schemas.microsoft.com/office/drawing/2014/main" id="{219C8610-0529-4407-BD7D-84849BB3D43B}"/>
              </a:ext>
            </a:extLst>
          </p:cNvPr>
          <p:cNvSpPr/>
          <p:nvPr/>
        </p:nvSpPr>
        <p:spPr>
          <a:xfrm>
            <a:off x="843671" y="1872181"/>
            <a:ext cx="1239496" cy="54864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F1EFED"/>
                </a:solidFill>
              </a:rPr>
              <a:t>Image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1EFED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E61DE5C1-CFDB-45C7-9DD7-66E119F19E82}"/>
              </a:ext>
            </a:extLst>
          </p:cNvPr>
          <p:cNvSpPr/>
          <p:nvPr/>
        </p:nvSpPr>
        <p:spPr>
          <a:xfrm>
            <a:off x="843671" y="2496468"/>
            <a:ext cx="1239496" cy="54864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Files</a:t>
            </a:r>
          </a:p>
        </p:txBody>
      </p:sp>
      <p:sp>
        <p:nvSpPr>
          <p:cNvPr id="5" name="Rounded Rectangle 15">
            <a:extLst>
              <a:ext uri="{FF2B5EF4-FFF2-40B4-BE49-F238E27FC236}">
                <a16:creationId xmlns:a16="http://schemas.microsoft.com/office/drawing/2014/main" id="{BA4D12E3-CBE0-4345-9075-4CAEAFC13D15}"/>
              </a:ext>
            </a:extLst>
          </p:cNvPr>
          <p:cNvSpPr/>
          <p:nvPr/>
        </p:nvSpPr>
        <p:spPr>
          <a:xfrm>
            <a:off x="843671" y="3120755"/>
            <a:ext cx="1239496" cy="54864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F1EFED"/>
                </a:solidFill>
              </a:rPr>
              <a:t>Voicemail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1EFED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7974FF80-45ED-4400-B3FA-5F7501CF9B7D}"/>
              </a:ext>
            </a:extLst>
          </p:cNvPr>
          <p:cNvSpPr/>
          <p:nvPr/>
        </p:nvSpPr>
        <p:spPr>
          <a:xfrm>
            <a:off x="843671" y="1247894"/>
            <a:ext cx="1239496" cy="54864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Message</a:t>
            </a: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43341D66-6BCB-45D1-AF4E-89911F26D7B0}"/>
              </a:ext>
            </a:extLst>
          </p:cNvPr>
          <p:cNvSpPr/>
          <p:nvPr/>
        </p:nvSpPr>
        <p:spPr>
          <a:xfrm>
            <a:off x="843671" y="3745042"/>
            <a:ext cx="1239496" cy="54864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Recording</a:t>
            </a:r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F6FBD014-1329-4835-8CC4-DFACAE874B5B}"/>
              </a:ext>
            </a:extLst>
          </p:cNvPr>
          <p:cNvSpPr/>
          <p:nvPr/>
        </p:nvSpPr>
        <p:spPr>
          <a:xfrm>
            <a:off x="843671" y="4369329"/>
            <a:ext cx="1239496" cy="54864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F1EFED"/>
                </a:solidFill>
              </a:rPr>
              <a:t>Calendar meeting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1EFED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E8009BDB-E805-4ED5-8B55-3D7D4B582B9B}"/>
              </a:ext>
            </a:extLst>
          </p:cNvPr>
          <p:cNvSpPr/>
          <p:nvPr/>
        </p:nvSpPr>
        <p:spPr>
          <a:xfrm>
            <a:off x="843671" y="4993616"/>
            <a:ext cx="1239496" cy="54864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F1EFED"/>
                </a:solidFill>
              </a:rPr>
              <a:t>Contacts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1EFED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15552CCC-2E3A-4890-8A8E-FEFC5B096D6C}"/>
              </a:ext>
            </a:extLst>
          </p:cNvPr>
          <p:cNvSpPr/>
          <p:nvPr/>
        </p:nvSpPr>
        <p:spPr>
          <a:xfrm>
            <a:off x="2543602" y="1872181"/>
            <a:ext cx="4206240" cy="548640"/>
          </a:xfrm>
          <a:prstGeom prst="roundRect">
            <a:avLst>
              <a:gd name="adj" fmla="val 0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896386"/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Media service on Azure (using Blob storage)</a:t>
            </a: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26B5BC76-8746-44BF-9F44-343E790D4097}"/>
              </a:ext>
            </a:extLst>
          </p:cNvPr>
          <p:cNvSpPr/>
          <p:nvPr/>
        </p:nvSpPr>
        <p:spPr>
          <a:xfrm>
            <a:off x="2543602" y="2496468"/>
            <a:ext cx="4206240" cy="548640"/>
          </a:xfrm>
          <a:prstGeom prst="roundRect">
            <a:avLst>
              <a:gd name="adj" fmla="val 0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896386"/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Team files </a:t>
            </a:r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SharePoint</a:t>
            </a:r>
          </a:p>
          <a:p>
            <a:pPr defTabSz="896386"/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Chat files </a:t>
            </a:r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OneDrive for Business</a:t>
            </a:r>
          </a:p>
        </p:txBody>
      </p:sp>
      <p:sp>
        <p:nvSpPr>
          <p:cNvPr id="12" name="Rounded Rectangle 15">
            <a:extLst>
              <a:ext uri="{FF2B5EF4-FFF2-40B4-BE49-F238E27FC236}">
                <a16:creationId xmlns:a16="http://schemas.microsoft.com/office/drawing/2014/main" id="{97AB57FD-CF88-4485-9DF0-B61354B1B57C}"/>
              </a:ext>
            </a:extLst>
          </p:cNvPr>
          <p:cNvSpPr/>
          <p:nvPr/>
        </p:nvSpPr>
        <p:spPr>
          <a:xfrm>
            <a:off x="2543602" y="3120755"/>
            <a:ext cx="4206240" cy="548640"/>
          </a:xfrm>
          <a:prstGeom prst="roundRect">
            <a:avLst>
              <a:gd name="adj" fmla="val 0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896386"/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Individual mailbox in Exchange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9F7B5D-851F-4A4C-8F09-A308263BDEBF}"/>
              </a:ext>
            </a:extLst>
          </p:cNvPr>
          <p:cNvSpPr/>
          <p:nvPr/>
        </p:nvSpPr>
        <p:spPr>
          <a:xfrm>
            <a:off x="2543602" y="1247894"/>
            <a:ext cx="4206240" cy="548640"/>
          </a:xfrm>
          <a:prstGeom prst="roundRect">
            <a:avLst>
              <a:gd name="adj" fmla="val 0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896386"/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Chat service table storage (moving to Cosmos DB)</a:t>
            </a: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3F7F199A-7983-490E-96FB-616A0BA3AE2A}"/>
              </a:ext>
            </a:extLst>
          </p:cNvPr>
          <p:cNvSpPr/>
          <p:nvPr/>
        </p:nvSpPr>
        <p:spPr>
          <a:xfrm>
            <a:off x="2543602" y="3745042"/>
            <a:ext cx="4206240" cy="548640"/>
          </a:xfrm>
          <a:prstGeom prst="roundRect">
            <a:avLst>
              <a:gd name="adj" fmla="val 0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896386"/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Media service on Azure (using Blob storage) (&lt;24 hours)</a:t>
            </a: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F0C99888-7E68-47B0-923A-A60A3BF6AC8B}"/>
              </a:ext>
            </a:extLst>
          </p:cNvPr>
          <p:cNvSpPr/>
          <p:nvPr/>
        </p:nvSpPr>
        <p:spPr>
          <a:xfrm>
            <a:off x="2543602" y="4369329"/>
            <a:ext cx="4206240" cy="548640"/>
          </a:xfrm>
          <a:prstGeom prst="roundRect">
            <a:avLst>
              <a:gd name="adj" fmla="val 0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896386"/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Individual mailbox in Exchange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61BDFC-ADA8-430A-91A8-74926506EAD1}"/>
              </a:ext>
            </a:extLst>
          </p:cNvPr>
          <p:cNvSpPr/>
          <p:nvPr/>
        </p:nvSpPr>
        <p:spPr>
          <a:xfrm>
            <a:off x="2543602" y="4993616"/>
            <a:ext cx="4206240" cy="548640"/>
          </a:xfrm>
          <a:prstGeom prst="roundRect">
            <a:avLst>
              <a:gd name="adj" fmla="val 0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896386"/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Exchange</a:t>
            </a: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63BDC28E-5009-4DF7-B44D-6198612BEAEF}"/>
              </a:ext>
            </a:extLst>
          </p:cNvPr>
          <p:cNvSpPr/>
          <p:nvPr/>
        </p:nvSpPr>
        <p:spPr>
          <a:xfrm>
            <a:off x="7161143" y="1861646"/>
            <a:ext cx="4206240" cy="548640"/>
          </a:xfrm>
          <a:prstGeom prst="roundRect">
            <a:avLst>
              <a:gd name="adj" fmla="val 0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896386"/>
            <a:r>
              <a:rPr lang="en-US" sz="1400" kern="0" dirty="0">
                <a:solidFill>
                  <a:schemeClr val="bg2"/>
                </a:solidFill>
                <a:cs typeface="Segoe UI Light" panose="020B0502040204020203" pitchFamily="34" charset="0"/>
              </a:rPr>
              <a:t>Ingested to Exchange to enable compliance</a:t>
            </a: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C61AF372-60CD-44C0-BD31-9A5D70495184}"/>
              </a:ext>
            </a:extLst>
          </p:cNvPr>
          <p:cNvSpPr/>
          <p:nvPr/>
        </p:nvSpPr>
        <p:spPr>
          <a:xfrm>
            <a:off x="7161143" y="1247894"/>
            <a:ext cx="4206240" cy="548640"/>
          </a:xfrm>
          <a:prstGeom prst="roundRect">
            <a:avLst>
              <a:gd name="adj" fmla="val 0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896386"/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Ingested to Exchange to enable compliance</a:t>
            </a:r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93470836-2A42-4001-8F8E-C31AF414AA08}"/>
              </a:ext>
            </a:extLst>
          </p:cNvPr>
          <p:cNvSpPr/>
          <p:nvPr/>
        </p:nvSpPr>
        <p:spPr>
          <a:xfrm>
            <a:off x="7161143" y="3720092"/>
            <a:ext cx="4206240" cy="548640"/>
          </a:xfrm>
          <a:prstGeom prst="roundRect">
            <a:avLst>
              <a:gd name="adj" fmla="val 0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896386"/>
            <a:r>
              <a:rPr lang="en-US" sz="1400" kern="0" dirty="0">
                <a:solidFill>
                  <a:schemeClr val="bg2"/>
                </a:solidFill>
                <a:cs typeface="Segoe UI Light" panose="020B0502040204020203" pitchFamily="34" charset="0"/>
              </a:rPr>
              <a:t>Encoded to Stream</a:t>
            </a: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A4FFE6D1-DDE6-41B6-AB1C-0653BFE0EEEC}"/>
              </a:ext>
            </a:extLst>
          </p:cNvPr>
          <p:cNvSpPr/>
          <p:nvPr/>
        </p:nvSpPr>
        <p:spPr>
          <a:xfrm>
            <a:off x="843671" y="5617902"/>
            <a:ext cx="1239496" cy="548640"/>
          </a:xfrm>
          <a:prstGeom prst="roundRect">
            <a:avLst>
              <a:gd name="adj" fmla="val 0"/>
            </a:avLst>
          </a:prstGeom>
          <a:solidFill>
            <a:srgbClr val="46477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1EFED"/>
                </a:solidFill>
                <a:effectLst/>
                <a:uLnTx/>
                <a:uFillTx/>
                <a:ea typeface="+mn-ea"/>
                <a:cs typeface="+mn-cs"/>
              </a:rPr>
              <a:t>Telemetry</a:t>
            </a:r>
          </a:p>
        </p:txBody>
      </p:sp>
      <p:sp>
        <p:nvSpPr>
          <p:cNvPr id="21" name="Rounded Rectangle 15">
            <a:extLst>
              <a:ext uri="{FF2B5EF4-FFF2-40B4-BE49-F238E27FC236}">
                <a16:creationId xmlns:a16="http://schemas.microsoft.com/office/drawing/2014/main" id="{24DF4045-D6E4-4858-9433-C8F357EEE5D0}"/>
              </a:ext>
            </a:extLst>
          </p:cNvPr>
          <p:cNvSpPr/>
          <p:nvPr/>
        </p:nvSpPr>
        <p:spPr>
          <a:xfrm>
            <a:off x="2543602" y="5617902"/>
            <a:ext cx="4206240" cy="548640"/>
          </a:xfrm>
          <a:prstGeom prst="roundRect">
            <a:avLst>
              <a:gd name="adj" fmla="val 0"/>
            </a:avLst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896386"/>
            <a:r>
              <a:rPr lang="en-US" sz="1400" kern="0">
                <a:solidFill>
                  <a:schemeClr val="bg2"/>
                </a:solidFill>
                <a:cs typeface="Segoe UI Light" panose="020B0502040204020203" pitchFamily="34" charset="0"/>
              </a:rPr>
              <a:t>Microsoft Data warehouse (No customer content)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BB5030C-F982-4F9B-AAEC-2BD1AFA09515}"/>
              </a:ext>
            </a:extLst>
          </p:cNvPr>
          <p:cNvSpPr/>
          <p:nvPr/>
        </p:nvSpPr>
        <p:spPr bwMode="auto">
          <a:xfrm rot="5400000">
            <a:off x="2074155" y="1426769"/>
            <a:ext cx="548640" cy="190891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E8B27104-AB6D-4F7A-AC58-94BF5294E4A2}"/>
              </a:ext>
            </a:extLst>
          </p:cNvPr>
          <p:cNvSpPr/>
          <p:nvPr/>
        </p:nvSpPr>
        <p:spPr bwMode="auto">
          <a:xfrm rot="5400000">
            <a:off x="2074154" y="2049787"/>
            <a:ext cx="548640" cy="190891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0495579-0368-409C-9E5F-0641B9D6C6D3}"/>
              </a:ext>
            </a:extLst>
          </p:cNvPr>
          <p:cNvSpPr/>
          <p:nvPr/>
        </p:nvSpPr>
        <p:spPr bwMode="auto">
          <a:xfrm rot="5400000">
            <a:off x="2074153" y="2672805"/>
            <a:ext cx="548640" cy="190891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CE16BE28-8D29-47C4-8F81-11C1A065EC7E}"/>
              </a:ext>
            </a:extLst>
          </p:cNvPr>
          <p:cNvSpPr/>
          <p:nvPr/>
        </p:nvSpPr>
        <p:spPr bwMode="auto">
          <a:xfrm rot="5400000">
            <a:off x="2075311" y="3295823"/>
            <a:ext cx="548640" cy="190891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9378629-54A8-411D-B902-03626632D046}"/>
              </a:ext>
            </a:extLst>
          </p:cNvPr>
          <p:cNvSpPr/>
          <p:nvPr/>
        </p:nvSpPr>
        <p:spPr bwMode="auto">
          <a:xfrm rot="5400000">
            <a:off x="2074152" y="3918841"/>
            <a:ext cx="548640" cy="190891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21A7DE1E-20F3-421A-BA8A-65317927287D}"/>
              </a:ext>
            </a:extLst>
          </p:cNvPr>
          <p:cNvSpPr/>
          <p:nvPr/>
        </p:nvSpPr>
        <p:spPr bwMode="auto">
          <a:xfrm rot="5400000">
            <a:off x="2071326" y="4541859"/>
            <a:ext cx="548640" cy="190891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0CFE648-5B40-48B7-B585-B4248F923FBF}"/>
              </a:ext>
            </a:extLst>
          </p:cNvPr>
          <p:cNvSpPr/>
          <p:nvPr/>
        </p:nvSpPr>
        <p:spPr bwMode="auto">
          <a:xfrm rot="5400000">
            <a:off x="2078440" y="5164877"/>
            <a:ext cx="548640" cy="190891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6F3539E-13E8-4B64-8FB3-E8C698FF4C53}"/>
              </a:ext>
            </a:extLst>
          </p:cNvPr>
          <p:cNvSpPr/>
          <p:nvPr/>
        </p:nvSpPr>
        <p:spPr bwMode="auto">
          <a:xfrm rot="5400000">
            <a:off x="2078439" y="5787894"/>
            <a:ext cx="548640" cy="190891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84269E4F-7B82-41B2-BA21-AA062069AD00}"/>
              </a:ext>
            </a:extLst>
          </p:cNvPr>
          <p:cNvSpPr/>
          <p:nvPr/>
        </p:nvSpPr>
        <p:spPr bwMode="auto">
          <a:xfrm rot="5400000">
            <a:off x="6706917" y="1426769"/>
            <a:ext cx="548640" cy="190891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69257E3-4167-4774-90B2-F7F801FA4777}"/>
              </a:ext>
            </a:extLst>
          </p:cNvPr>
          <p:cNvSpPr/>
          <p:nvPr/>
        </p:nvSpPr>
        <p:spPr bwMode="auto">
          <a:xfrm rot="5400000">
            <a:off x="6706917" y="2040521"/>
            <a:ext cx="548640" cy="190891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285EA8B-E4E6-42BB-9A19-70CD820D0682}"/>
              </a:ext>
            </a:extLst>
          </p:cNvPr>
          <p:cNvSpPr/>
          <p:nvPr/>
        </p:nvSpPr>
        <p:spPr bwMode="auto">
          <a:xfrm rot="5400000">
            <a:off x="6706917" y="3898967"/>
            <a:ext cx="548640" cy="190891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05EA79-200D-49D4-8403-2428B6AE72EA}"/>
              </a:ext>
            </a:extLst>
          </p:cNvPr>
          <p:cNvGrpSpPr/>
          <p:nvPr/>
        </p:nvGrpSpPr>
        <p:grpSpPr>
          <a:xfrm>
            <a:off x="7148269" y="3666262"/>
            <a:ext cx="1684080" cy="632880"/>
            <a:chOff x="7148269" y="3666262"/>
            <a:chExt cx="1684080" cy="63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8ADD2B-D1A7-42BA-84F0-2633C8C33E0A}"/>
                    </a:ext>
                  </a:extLst>
                </p14:cNvPr>
                <p14:cNvContentPartPr/>
                <p14:nvPr/>
              </p14:nvContentPartPr>
              <p14:xfrm>
                <a:off x="7148269" y="3727822"/>
                <a:ext cx="1684080" cy="489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8ADD2B-D1A7-42BA-84F0-2633C8C33E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39269" y="3719182"/>
                  <a:ext cx="17017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56FAA7-12C8-4499-A8DB-D6A1C2D2E23D}"/>
                    </a:ext>
                  </a:extLst>
                </p14:cNvPr>
                <p14:cNvContentPartPr/>
                <p14:nvPr/>
              </p14:nvContentPartPr>
              <p14:xfrm>
                <a:off x="7365709" y="3666262"/>
                <a:ext cx="1032480" cy="632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56FAA7-12C8-4499-A8DB-D6A1C2D2E2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56709" y="3657622"/>
                  <a:ext cx="1050120" cy="65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F10BA2A-CBE6-49CF-B7E4-454C71C0203B}"/>
                  </a:ext>
                </a:extLst>
              </p14:cNvPr>
              <p14:cNvContentPartPr/>
              <p14:nvPr/>
            </p14:nvContentPartPr>
            <p14:xfrm>
              <a:off x="9618949" y="3955342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F10BA2A-CBE6-49CF-B7E4-454C71C020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09949" y="394670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29444A0F-F0D0-4964-98B6-A1CE2A9D9EB2}"/>
              </a:ext>
            </a:extLst>
          </p:cNvPr>
          <p:cNvSpPr txBox="1"/>
          <p:nvPr/>
        </p:nvSpPr>
        <p:spPr>
          <a:xfrm>
            <a:off x="8832349" y="3832902"/>
            <a:ext cx="2515980" cy="307777"/>
          </a:xfrm>
          <a:prstGeom prst="rect">
            <a:avLst/>
          </a:prstGeom>
          <a:solidFill>
            <a:srgbClr val="7373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defTabSz="896386">
              <a:defRPr sz="1400" kern="0">
                <a:solidFill>
                  <a:schemeClr val="bg2"/>
                </a:solidFill>
                <a:cs typeface="Segoe UI Light" panose="020B0502040204020203" pitchFamily="34" charset="0"/>
              </a:defRPr>
            </a:lvl1pPr>
          </a:lstStyle>
          <a:p>
            <a:r>
              <a:rPr lang="en-GB" dirty="0"/>
              <a:t>Stored in OneDrive/SharePoint </a:t>
            </a:r>
            <a:br>
              <a:rPr lang="en-GB" dirty="0"/>
            </a:br>
            <a:r>
              <a:rPr lang="en-GB" dirty="0"/>
              <a:t>starting January 11</a:t>
            </a:r>
            <a:r>
              <a:rPr lang="en-GB" baseline="30000" dirty="0"/>
              <a:t>th</a:t>
            </a:r>
            <a:r>
              <a:rPr lang="en-GB" dirty="0"/>
              <a:t> 2021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902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Data flow and the compliance boundary</a:t>
            </a:r>
            <a:endParaRPr lang="en-NL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165E9C-D311-456B-95FF-E29FF92F7E83}"/>
              </a:ext>
            </a:extLst>
          </p:cNvPr>
          <p:cNvSpPr txBox="1"/>
          <p:nvPr/>
        </p:nvSpPr>
        <p:spPr>
          <a:xfrm>
            <a:off x="4013214" y="1484979"/>
            <a:ext cx="228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6386"/>
            <a:r>
              <a:rPr lang="en-US" sz="1400">
                <a:solidFill>
                  <a:srgbClr val="FF0000"/>
                </a:solidFill>
                <a:latin typeface="Calibri" panose="020F0502020204030204"/>
              </a:rPr>
              <a:t>compliance boundary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31360-250B-4B13-A557-469A79182EC4}"/>
              </a:ext>
            </a:extLst>
          </p:cNvPr>
          <p:cNvSpPr/>
          <p:nvPr/>
        </p:nvSpPr>
        <p:spPr>
          <a:xfrm>
            <a:off x="4483226" y="2487917"/>
            <a:ext cx="1344637" cy="1344637"/>
          </a:xfrm>
          <a:prstGeom prst="ellipse">
            <a:avLst/>
          </a:prstGeom>
          <a:solidFill>
            <a:srgbClr val="46477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/>
            <a:r>
              <a:rPr lang="en-US" sz="1400" kern="0">
                <a:solidFill>
                  <a:prstClr val="white"/>
                </a:solidFill>
              </a:rPr>
              <a:t>Microsoft Teams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21BB05-000D-4B11-AB1D-7F344F1994B7}"/>
              </a:ext>
            </a:extLst>
          </p:cNvPr>
          <p:cNvSpPr/>
          <p:nvPr/>
        </p:nvSpPr>
        <p:spPr>
          <a:xfrm>
            <a:off x="6868518" y="1791109"/>
            <a:ext cx="1737360" cy="36576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lnSpc>
                <a:spcPts val="1500"/>
              </a:lnSpc>
              <a:defRPr/>
            </a:pPr>
            <a:r>
              <a:rPr lang="en-US" sz="1400" kern="0">
                <a:solidFill>
                  <a:schemeClr val="bg1"/>
                </a:solidFill>
              </a:rPr>
              <a:t>Email a channel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D2B8D4-6DA3-4B96-875E-3110207EC957}"/>
              </a:ext>
            </a:extLst>
          </p:cNvPr>
          <p:cNvSpPr/>
          <p:nvPr/>
        </p:nvSpPr>
        <p:spPr>
          <a:xfrm>
            <a:off x="6679776" y="1367891"/>
            <a:ext cx="1737360" cy="36576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lnSpc>
                <a:spcPts val="1500"/>
              </a:lnSpc>
              <a:defRPr/>
            </a:pPr>
            <a:r>
              <a:rPr lang="en-US" sz="1400" kern="0">
                <a:solidFill>
                  <a:schemeClr val="bg1"/>
                </a:solidFill>
              </a:rPr>
              <a:t>Connectors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70AF60-132C-4FBF-A249-960755F29E94}"/>
              </a:ext>
            </a:extLst>
          </p:cNvPr>
          <p:cNvSpPr/>
          <p:nvPr/>
        </p:nvSpPr>
        <p:spPr>
          <a:xfrm>
            <a:off x="6690555" y="5830386"/>
            <a:ext cx="1737360" cy="365760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 defTabSz="914400">
              <a:lnSpc>
                <a:spcPts val="1500"/>
              </a:lnSpc>
            </a:pPr>
            <a:r>
              <a:rPr lang="en-US" sz="1400" kern="0">
                <a:solidFill>
                  <a:schemeClr val="bg2"/>
                </a:solidFill>
              </a:rPr>
              <a:t>Calling Plan (PSTN)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7C5986-B0E8-4F05-8FB7-0FE8239FF374}"/>
              </a:ext>
            </a:extLst>
          </p:cNvPr>
          <p:cNvSpPr/>
          <p:nvPr/>
        </p:nvSpPr>
        <p:spPr>
          <a:xfrm>
            <a:off x="7262451" y="2789702"/>
            <a:ext cx="1737360" cy="457200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lnSpc>
                <a:spcPts val="1500"/>
              </a:lnSpc>
            </a:pPr>
            <a:r>
              <a:rPr lang="en-US" sz="1400" kern="0">
                <a:solidFill>
                  <a:prstClr val="white"/>
                </a:solidFill>
              </a:rPr>
              <a:t>Push Notifications (Mobile)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A00D824-4F1F-44EF-91A5-6BB771E3B77D}"/>
              </a:ext>
            </a:extLst>
          </p:cNvPr>
          <p:cNvSpPr/>
          <p:nvPr/>
        </p:nvSpPr>
        <p:spPr>
          <a:xfrm>
            <a:off x="7268409" y="3271521"/>
            <a:ext cx="1737360" cy="457200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lnSpc>
                <a:spcPts val="1500"/>
              </a:lnSpc>
            </a:pPr>
            <a:r>
              <a:rPr lang="en-US" sz="1400" kern="0">
                <a:solidFill>
                  <a:prstClr val="white"/>
                </a:solidFill>
              </a:rPr>
              <a:t>Other  Cloud storage (3rd party)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D6E8C8-1D3A-46EB-842F-B2EB6D4655F6}"/>
              </a:ext>
            </a:extLst>
          </p:cNvPr>
          <p:cNvSpPr/>
          <p:nvPr/>
        </p:nvSpPr>
        <p:spPr>
          <a:xfrm>
            <a:off x="7262452" y="2296276"/>
            <a:ext cx="1737360" cy="457200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lnSpc>
                <a:spcPts val="1500"/>
              </a:lnSpc>
            </a:pPr>
            <a:r>
              <a:rPr lang="en-US" sz="1400" kern="0">
                <a:solidFill>
                  <a:prstClr val="white"/>
                </a:solidFill>
              </a:rPr>
              <a:t>Giphy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0A5C0BCA-4486-4652-A83F-C4468F477C81}"/>
              </a:ext>
            </a:extLst>
          </p:cNvPr>
          <p:cNvCxnSpPr>
            <a:cxnSpLocks/>
          </p:cNvCxnSpPr>
          <p:nvPr/>
        </p:nvCxnSpPr>
        <p:spPr>
          <a:xfrm>
            <a:off x="3830262" y="2028102"/>
            <a:ext cx="652964" cy="1034854"/>
          </a:xfrm>
          <a:prstGeom prst="curvedConnector3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A190F386-1615-4D6B-A818-DAF11ECFB823}"/>
              </a:ext>
            </a:extLst>
          </p:cNvPr>
          <p:cNvCxnSpPr>
            <a:stCxn id="98" idx="3"/>
            <a:endCxn id="53" idx="2"/>
          </p:cNvCxnSpPr>
          <p:nvPr/>
        </p:nvCxnSpPr>
        <p:spPr>
          <a:xfrm>
            <a:off x="3576720" y="2807669"/>
            <a:ext cx="906506" cy="35256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60CBC352-D23A-425D-9A6B-B759F4D4C0AF}"/>
              </a:ext>
            </a:extLst>
          </p:cNvPr>
          <p:cNvCxnSpPr>
            <a:cxnSpLocks/>
            <a:stCxn id="101" idx="3"/>
            <a:endCxn id="53" idx="2"/>
          </p:cNvCxnSpPr>
          <p:nvPr/>
        </p:nvCxnSpPr>
        <p:spPr>
          <a:xfrm flipV="1">
            <a:off x="3575310" y="3160236"/>
            <a:ext cx="907916" cy="356395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B73B7E0-E646-4763-A235-334709FF3104}"/>
              </a:ext>
            </a:extLst>
          </p:cNvPr>
          <p:cNvCxnSpPr>
            <a:cxnSpLocks/>
          </p:cNvCxnSpPr>
          <p:nvPr/>
        </p:nvCxnSpPr>
        <p:spPr>
          <a:xfrm flipV="1">
            <a:off x="3830262" y="3247788"/>
            <a:ext cx="652964" cy="958380"/>
          </a:xfrm>
          <a:prstGeom prst="curvedConnector3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E5FDCDBA-99FC-40DB-80BB-2C8320BCC273}"/>
              </a:ext>
            </a:extLst>
          </p:cNvPr>
          <p:cNvCxnSpPr>
            <a:cxnSpLocks/>
            <a:stCxn id="55" idx="1"/>
            <a:endCxn id="53" idx="7"/>
          </p:cNvCxnSpPr>
          <p:nvPr/>
        </p:nvCxnSpPr>
        <p:spPr>
          <a:xfrm rot="10800000" flipV="1">
            <a:off x="5630946" y="1550771"/>
            <a:ext cx="1048831" cy="1134064"/>
          </a:xfrm>
          <a:prstGeom prst="curvedConnector2">
            <a:avLst/>
          </a:prstGeom>
          <a:noFill/>
          <a:ln w="28575" cap="flat" cmpd="sng" algn="ctr">
            <a:solidFill>
              <a:srgbClr val="3B2E58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41999C9-6FB8-41CE-A23A-80F322D2EA9F}"/>
              </a:ext>
            </a:extLst>
          </p:cNvPr>
          <p:cNvCxnSpPr>
            <a:cxnSpLocks/>
            <a:stCxn id="88" idx="1"/>
            <a:endCxn id="53" idx="5"/>
          </p:cNvCxnSpPr>
          <p:nvPr/>
        </p:nvCxnSpPr>
        <p:spPr>
          <a:xfrm rot="10800000">
            <a:off x="5630945" y="3635636"/>
            <a:ext cx="1334346" cy="1493364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753090FA-D5C6-4879-8418-C652537AD06E}"/>
              </a:ext>
            </a:extLst>
          </p:cNvPr>
          <p:cNvCxnSpPr>
            <a:cxnSpLocks/>
            <a:stCxn id="85" idx="1"/>
            <a:endCxn id="53" idx="5"/>
          </p:cNvCxnSpPr>
          <p:nvPr/>
        </p:nvCxnSpPr>
        <p:spPr>
          <a:xfrm rot="10800000">
            <a:off x="5630945" y="3635636"/>
            <a:ext cx="1423248" cy="1040068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035C0D87-5FC5-43D6-8963-D6E5F731872C}"/>
              </a:ext>
            </a:extLst>
          </p:cNvPr>
          <p:cNvCxnSpPr>
            <a:stCxn id="54" idx="1"/>
            <a:endCxn id="53" idx="7"/>
          </p:cNvCxnSpPr>
          <p:nvPr/>
        </p:nvCxnSpPr>
        <p:spPr>
          <a:xfrm rot="10800000" flipV="1">
            <a:off x="5630946" y="1973989"/>
            <a:ext cx="1237573" cy="710846"/>
          </a:xfrm>
          <a:prstGeom prst="curvedConnector2">
            <a:avLst/>
          </a:prstGeom>
          <a:noFill/>
          <a:ln w="28575" cap="flat" cmpd="sng" algn="ctr">
            <a:solidFill>
              <a:srgbClr val="3B2E58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CAEF30E2-D302-4D35-970C-19ECB30293B0}"/>
              </a:ext>
            </a:extLst>
          </p:cNvPr>
          <p:cNvCxnSpPr>
            <a:cxnSpLocks/>
            <a:stCxn id="56" idx="1"/>
            <a:endCxn id="53" idx="5"/>
          </p:cNvCxnSpPr>
          <p:nvPr/>
        </p:nvCxnSpPr>
        <p:spPr>
          <a:xfrm rot="10800000">
            <a:off x="5630945" y="3635636"/>
            <a:ext cx="1059610" cy="2377630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B67C6E0D-B149-49B3-A517-1F26B0D43839}"/>
              </a:ext>
            </a:extLst>
          </p:cNvPr>
          <p:cNvCxnSpPr>
            <a:cxnSpLocks/>
            <a:stCxn id="53" idx="6"/>
            <a:endCxn id="59" idx="1"/>
          </p:cNvCxnSpPr>
          <p:nvPr/>
        </p:nvCxnSpPr>
        <p:spPr>
          <a:xfrm flipV="1">
            <a:off x="5827863" y="2524876"/>
            <a:ext cx="1434589" cy="63536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B6188486-0955-4CE8-9FBF-7CAB2964FF8E}"/>
              </a:ext>
            </a:extLst>
          </p:cNvPr>
          <p:cNvCxnSpPr>
            <a:cxnSpLocks/>
            <a:stCxn id="53" idx="6"/>
            <a:endCxn id="57" idx="1"/>
          </p:cNvCxnSpPr>
          <p:nvPr/>
        </p:nvCxnSpPr>
        <p:spPr>
          <a:xfrm flipV="1">
            <a:off x="5827863" y="3018302"/>
            <a:ext cx="1434588" cy="14193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5D67A4B1-DF24-4B3B-B49A-B79A5AE66144}"/>
              </a:ext>
            </a:extLst>
          </p:cNvPr>
          <p:cNvCxnSpPr>
            <a:cxnSpLocks/>
            <a:stCxn id="53" idx="6"/>
            <a:endCxn id="58" idx="1"/>
          </p:cNvCxnSpPr>
          <p:nvPr/>
        </p:nvCxnSpPr>
        <p:spPr>
          <a:xfrm>
            <a:off x="5827863" y="3160236"/>
            <a:ext cx="1440546" cy="339885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 w="lg" len="med"/>
          </a:ln>
          <a:effectLst/>
        </p:spPr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962A7D27-4945-4474-A09D-C3C89363A8E5}"/>
              </a:ext>
            </a:extLst>
          </p:cNvPr>
          <p:cNvCxnSpPr>
            <a:cxnSpLocks/>
            <a:stCxn id="91" idx="1"/>
            <a:endCxn id="53" idx="5"/>
          </p:cNvCxnSpPr>
          <p:nvPr/>
        </p:nvCxnSpPr>
        <p:spPr>
          <a:xfrm rot="10800000">
            <a:off x="5630945" y="3635636"/>
            <a:ext cx="1178000" cy="1947616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BB40FD45-64EA-4653-8CA3-ED4C56B28AD2}"/>
              </a:ext>
            </a:extLst>
          </p:cNvPr>
          <p:cNvSpPr/>
          <p:nvPr/>
        </p:nvSpPr>
        <p:spPr>
          <a:xfrm>
            <a:off x="643968" y="5967825"/>
            <a:ext cx="179285" cy="179285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386">
              <a:defRPr/>
            </a:pPr>
            <a:endParaRPr lang="en-US" sz="98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0D1F22D-23BC-47DB-96CC-BDA23F1FB4C7}"/>
              </a:ext>
            </a:extLst>
          </p:cNvPr>
          <p:cNvSpPr txBox="1"/>
          <p:nvPr/>
        </p:nvSpPr>
        <p:spPr>
          <a:xfrm>
            <a:off x="799581" y="5929233"/>
            <a:ext cx="168539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/>
            <a:r>
              <a:rPr lang="en-US" sz="1300">
                <a:solidFill>
                  <a:prstClr val="black"/>
                </a:solidFill>
                <a:latin typeface="Calibri" panose="020F0502020204030204"/>
              </a:rPr>
              <a:t>2-way communication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D416C0A-8203-4E15-91FE-810E71104AC7}"/>
              </a:ext>
            </a:extLst>
          </p:cNvPr>
          <p:cNvSpPr/>
          <p:nvPr/>
        </p:nvSpPr>
        <p:spPr>
          <a:xfrm>
            <a:off x="2448272" y="5967825"/>
            <a:ext cx="179285" cy="179285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rgbClr val="3B2E5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sz="98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62DB8E-769E-4048-B710-92D57AB4A563}"/>
              </a:ext>
            </a:extLst>
          </p:cNvPr>
          <p:cNvSpPr txBox="1"/>
          <p:nvPr/>
        </p:nvSpPr>
        <p:spPr>
          <a:xfrm>
            <a:off x="2584836" y="5929233"/>
            <a:ext cx="10947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/>
            <a:r>
              <a:rPr lang="en-US" sz="1300">
                <a:solidFill>
                  <a:prstClr val="black"/>
                </a:solidFill>
                <a:latin typeface="Calibri" panose="020F0502020204030204"/>
              </a:rPr>
              <a:t>Inbound data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846230-342C-4FBA-9523-FF57ADFA588F}"/>
              </a:ext>
            </a:extLst>
          </p:cNvPr>
          <p:cNvSpPr/>
          <p:nvPr/>
        </p:nvSpPr>
        <p:spPr>
          <a:xfrm>
            <a:off x="3649781" y="5967825"/>
            <a:ext cx="179285" cy="17928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sz="98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81C03CA-A9A6-429F-A556-56E491D881AC}"/>
              </a:ext>
            </a:extLst>
          </p:cNvPr>
          <p:cNvSpPr txBox="1"/>
          <p:nvPr/>
        </p:nvSpPr>
        <p:spPr>
          <a:xfrm>
            <a:off x="3786345" y="5929233"/>
            <a:ext cx="12198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386"/>
            <a:r>
              <a:rPr lang="en-US" sz="1300" dirty="0">
                <a:solidFill>
                  <a:prstClr val="black"/>
                </a:solidFill>
                <a:latin typeface="Calibri" panose="020F0502020204030204"/>
              </a:rPr>
              <a:t>Outbound data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C9DC6E3-B7DA-4675-BD88-49797ADA9DAC}"/>
              </a:ext>
            </a:extLst>
          </p:cNvPr>
          <p:cNvSpPr txBox="1"/>
          <p:nvPr/>
        </p:nvSpPr>
        <p:spPr>
          <a:xfrm>
            <a:off x="8417136" y="1405680"/>
            <a:ext cx="3200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/>
            <a:r>
              <a:rPr 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Data posted to a channel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56258E7-2C03-4969-9AE5-48558BF0CCB5}"/>
              </a:ext>
            </a:extLst>
          </p:cNvPr>
          <p:cNvSpPr txBox="1"/>
          <p:nvPr/>
        </p:nvSpPr>
        <p:spPr>
          <a:xfrm>
            <a:off x="8602297" y="1830010"/>
            <a:ext cx="3200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/>
            <a:r>
              <a:rPr 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Data posted to a channel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C2B7D0-B8A7-45A0-A7FC-E4742E8C7A87}"/>
              </a:ext>
            </a:extLst>
          </p:cNvPr>
          <p:cNvSpPr txBox="1"/>
          <p:nvPr/>
        </p:nvSpPr>
        <p:spPr>
          <a:xfrm>
            <a:off x="8970994" y="2373389"/>
            <a:ext cx="14345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/>
            <a:r>
              <a:rPr 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Query to Giphy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641C203-35B9-4FB9-B2F4-835220E6422C}"/>
              </a:ext>
            </a:extLst>
          </p:cNvPr>
          <p:cNvSpPr txBox="1"/>
          <p:nvPr/>
        </p:nvSpPr>
        <p:spPr>
          <a:xfrm>
            <a:off x="8962114" y="2715540"/>
            <a:ext cx="3200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/>
            <a:r>
              <a:rPr 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Push notifications to Apple or Google to notify mobile client</a:t>
            </a:r>
            <a:endParaRPr lang="en-US" sz="13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C3D4D6A-7874-47AE-9A87-409029990F33}"/>
              </a:ext>
            </a:extLst>
          </p:cNvPr>
          <p:cNvSpPr txBox="1"/>
          <p:nvPr/>
        </p:nvSpPr>
        <p:spPr>
          <a:xfrm>
            <a:off x="8962113" y="3203035"/>
            <a:ext cx="3200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/>
            <a:r>
              <a:rPr 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Optional Box, Dropbox, Google drive, Citrix ShareFile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5504E35-3A47-4B8F-81EB-99EF8EB1D94F}"/>
              </a:ext>
            </a:extLst>
          </p:cNvPr>
          <p:cNvGrpSpPr/>
          <p:nvPr/>
        </p:nvGrpSpPr>
        <p:grpSpPr>
          <a:xfrm>
            <a:off x="7054193" y="4432683"/>
            <a:ext cx="4943064" cy="492443"/>
            <a:chOff x="6930800" y="4319334"/>
            <a:chExt cx="4943064" cy="49244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2C8D184-09A7-4D44-9342-C912DC4F2FBE}"/>
                </a:ext>
              </a:extLst>
            </p:cNvPr>
            <p:cNvSpPr/>
            <p:nvPr/>
          </p:nvSpPr>
          <p:spPr>
            <a:xfrm>
              <a:off x="6930800" y="4379475"/>
              <a:ext cx="1737360" cy="36576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 defTabSz="914400">
                <a:lnSpc>
                  <a:spcPts val="1500"/>
                </a:lnSpc>
              </a:pPr>
              <a:r>
                <a:rPr lang="en-US" sz="1400" kern="0">
                  <a:solidFill>
                    <a:schemeClr val="bg2"/>
                  </a:solidFill>
                </a:rPr>
                <a:t>Tabs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D566911-D0D0-4E7A-8ED6-98528329AB80}"/>
                </a:ext>
              </a:extLst>
            </p:cNvPr>
            <p:cNvSpPr txBox="1"/>
            <p:nvPr/>
          </p:nvSpPr>
          <p:spPr>
            <a:xfrm>
              <a:off x="8673464" y="4319334"/>
              <a:ext cx="3200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/>
              <a:r>
                <a:rPr lang="en-US" sz="13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Any third-party tab is hosted outside the compliance boundary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DF7BE81-1953-4E8D-8D7E-26620DACDA7D}"/>
              </a:ext>
            </a:extLst>
          </p:cNvPr>
          <p:cNvGrpSpPr/>
          <p:nvPr/>
        </p:nvGrpSpPr>
        <p:grpSpPr>
          <a:xfrm>
            <a:off x="6965291" y="4888633"/>
            <a:ext cx="5226709" cy="492443"/>
            <a:chOff x="6812410" y="4813361"/>
            <a:chExt cx="5226709" cy="49244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C3C3C54-BD0B-487F-9D55-FEE36C62E307}"/>
                </a:ext>
              </a:extLst>
            </p:cNvPr>
            <p:cNvSpPr/>
            <p:nvPr/>
          </p:nvSpPr>
          <p:spPr>
            <a:xfrm>
              <a:off x="6812410" y="4870848"/>
              <a:ext cx="1737360" cy="36576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 defTabSz="914400">
                <a:lnSpc>
                  <a:spcPts val="1500"/>
                </a:lnSpc>
              </a:pPr>
              <a:r>
                <a:rPr lang="en-US" sz="1400" kern="0">
                  <a:solidFill>
                    <a:schemeClr val="bg2"/>
                  </a:solidFill>
                </a:rPr>
                <a:t>Apps/Bots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73D9E0-83F5-4758-AF22-9D4ECB6B97F3}"/>
                </a:ext>
              </a:extLst>
            </p:cNvPr>
            <p:cNvSpPr txBox="1"/>
            <p:nvPr/>
          </p:nvSpPr>
          <p:spPr>
            <a:xfrm>
              <a:off x="8560060" y="4813361"/>
              <a:ext cx="34790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/>
              <a:r>
                <a:rPr lang="en-US" sz="13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Any third-party App/bot or line of business app is hosted outside the compliance boundary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DD8A7F0-E550-4BF4-A1C6-60ECF18BD746}"/>
              </a:ext>
            </a:extLst>
          </p:cNvPr>
          <p:cNvGrpSpPr/>
          <p:nvPr/>
        </p:nvGrpSpPr>
        <p:grpSpPr>
          <a:xfrm>
            <a:off x="6808945" y="5307335"/>
            <a:ext cx="4993752" cy="492443"/>
            <a:chOff x="6685552" y="5306215"/>
            <a:chExt cx="4993752" cy="49244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C2C491E-D0A4-4F2D-9008-6C101BABC71F}"/>
                </a:ext>
              </a:extLst>
            </p:cNvPr>
            <p:cNvSpPr/>
            <p:nvPr/>
          </p:nvSpPr>
          <p:spPr>
            <a:xfrm>
              <a:off x="6685552" y="5399252"/>
              <a:ext cx="1737360" cy="36576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 defTabSz="914400">
                <a:lnSpc>
                  <a:spcPts val="1500"/>
                </a:lnSpc>
              </a:pPr>
              <a:r>
                <a:rPr lang="en-US" sz="1400" kern="0">
                  <a:solidFill>
                    <a:schemeClr val="bg2"/>
                  </a:solidFill>
                </a:rPr>
                <a:t>Graph API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F17FD86-BEF1-41BA-9CD4-E5D7DF8B8C1C}"/>
                </a:ext>
              </a:extLst>
            </p:cNvPr>
            <p:cNvSpPr txBox="1"/>
            <p:nvPr/>
          </p:nvSpPr>
          <p:spPr>
            <a:xfrm>
              <a:off x="8478904" y="5306215"/>
              <a:ext cx="3200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6386"/>
              <a:r>
                <a:rPr lang="en-US" sz="13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Graph APIs can be exposed to line of business apps or 3</a:t>
              </a:r>
              <a:r>
                <a:rPr lang="en-US" sz="1300" baseline="300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rd</a:t>
              </a:r>
              <a:r>
                <a:rPr lang="en-US" sz="13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 party apps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72C5716-CA46-4EEC-9BEE-9892C19A0CC6}"/>
              </a:ext>
            </a:extLst>
          </p:cNvPr>
          <p:cNvSpPr txBox="1"/>
          <p:nvPr/>
        </p:nvSpPr>
        <p:spPr>
          <a:xfrm>
            <a:off x="8420573" y="5768136"/>
            <a:ext cx="3200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/>
            <a:r>
              <a:rPr 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Enables inbound/outbound calling outside the organization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DA32A95-AFE0-4C5F-A2F6-B1F1BBF51931}"/>
              </a:ext>
            </a:extLst>
          </p:cNvPr>
          <p:cNvGrpSpPr/>
          <p:nvPr/>
        </p:nvGrpSpPr>
        <p:grpSpPr>
          <a:xfrm>
            <a:off x="212421" y="1887729"/>
            <a:ext cx="3617841" cy="457200"/>
            <a:chOff x="89028" y="1888680"/>
            <a:chExt cx="3617841" cy="45720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85591D7-4ACC-4546-A52D-3E47B1C24C7D}"/>
                </a:ext>
              </a:extLst>
            </p:cNvPr>
            <p:cNvSpPr/>
            <p:nvPr/>
          </p:nvSpPr>
          <p:spPr>
            <a:xfrm>
              <a:off x="1878069" y="1888680"/>
              <a:ext cx="1828800" cy="45720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 defTabSz="914400">
                <a:lnSpc>
                  <a:spcPts val="1500"/>
                </a:lnSpc>
              </a:pPr>
              <a:r>
                <a:rPr lang="en-US" sz="1400" kern="0">
                  <a:solidFill>
                    <a:schemeClr val="bg2"/>
                  </a:solidFill>
                </a:rPr>
                <a:t>User  Browser, Desktop ,Mobile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C1975B-BA40-441B-8347-6A14980BDA34}"/>
                </a:ext>
              </a:extLst>
            </p:cNvPr>
            <p:cNvSpPr txBox="1"/>
            <p:nvPr/>
          </p:nvSpPr>
          <p:spPr>
            <a:xfrm>
              <a:off x="89028" y="1964870"/>
              <a:ext cx="18288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896386"/>
              <a:r>
                <a:rPr lang="en-US" sz="13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Standard Teams  user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F033D79-E6F4-4363-890B-AAC53F7C179A}"/>
              </a:ext>
            </a:extLst>
          </p:cNvPr>
          <p:cNvGrpSpPr/>
          <p:nvPr/>
        </p:nvGrpSpPr>
        <p:grpSpPr>
          <a:xfrm>
            <a:off x="545023" y="2561448"/>
            <a:ext cx="3031697" cy="492443"/>
            <a:chOff x="421630" y="2611459"/>
            <a:chExt cx="3031697" cy="49244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F2E91D0-A7AE-44D4-91C2-BB84BC579EDE}"/>
                </a:ext>
              </a:extLst>
            </p:cNvPr>
            <p:cNvSpPr/>
            <p:nvPr/>
          </p:nvSpPr>
          <p:spPr>
            <a:xfrm>
              <a:off x="1624527" y="2629080"/>
              <a:ext cx="1828800" cy="45720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 defTabSz="914400">
                <a:lnSpc>
                  <a:spcPts val="1500"/>
                </a:lnSpc>
              </a:pPr>
              <a:r>
                <a:rPr lang="en-US" sz="1400" kern="0">
                  <a:solidFill>
                    <a:schemeClr val="bg2"/>
                  </a:solidFill>
                </a:rPr>
                <a:t>Guest user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C57350F-681A-4A65-B815-FE1E7CA25247}"/>
                </a:ext>
              </a:extLst>
            </p:cNvPr>
            <p:cNvSpPr txBox="1"/>
            <p:nvPr/>
          </p:nvSpPr>
          <p:spPr>
            <a:xfrm>
              <a:off x="421630" y="2611459"/>
              <a:ext cx="120163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896386"/>
              <a:r>
                <a:rPr lang="en-US" sz="13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Guest added </a:t>
              </a:r>
            </a:p>
            <a:p>
              <a:pPr algn="r" defTabSz="896386"/>
              <a:r>
                <a:rPr lang="en-US" sz="13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via AAD B2B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17F7669-DC3D-49C6-88D1-4E96A8D0C26E}"/>
              </a:ext>
            </a:extLst>
          </p:cNvPr>
          <p:cNvGrpSpPr/>
          <p:nvPr/>
        </p:nvGrpSpPr>
        <p:grpSpPr>
          <a:xfrm>
            <a:off x="239681" y="3270410"/>
            <a:ext cx="3335629" cy="492443"/>
            <a:chOff x="116288" y="3215933"/>
            <a:chExt cx="3335629" cy="492443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971BFBE-B47B-4509-92F1-BD9C33B3F2AF}"/>
                </a:ext>
              </a:extLst>
            </p:cNvPr>
            <p:cNvSpPr/>
            <p:nvPr/>
          </p:nvSpPr>
          <p:spPr>
            <a:xfrm>
              <a:off x="1623117" y="3233554"/>
              <a:ext cx="1828800" cy="45720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 defTabSz="914400">
                <a:lnSpc>
                  <a:spcPts val="1500"/>
                </a:lnSpc>
              </a:pPr>
              <a:r>
                <a:rPr lang="en-US" sz="1400" kern="0">
                  <a:solidFill>
                    <a:schemeClr val="bg2"/>
                  </a:solidFill>
                </a:rPr>
                <a:t>Anonymous join to a meeting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E0A046D-0545-4101-8530-720BFFB05D0A}"/>
                </a:ext>
              </a:extLst>
            </p:cNvPr>
            <p:cNvSpPr txBox="1"/>
            <p:nvPr/>
          </p:nvSpPr>
          <p:spPr>
            <a:xfrm>
              <a:off x="116288" y="3215933"/>
              <a:ext cx="156080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896386"/>
              <a:r>
                <a:rPr lang="en-US" sz="13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Anonymous user</a:t>
              </a:r>
            </a:p>
            <a:p>
              <a:pPr algn="r" defTabSz="896386"/>
              <a:r>
                <a:rPr lang="en-US" sz="13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 joining a meeting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8CBDF87-7535-4DCC-8A99-62416F2367B3}"/>
              </a:ext>
            </a:extLst>
          </p:cNvPr>
          <p:cNvGrpSpPr/>
          <p:nvPr/>
        </p:nvGrpSpPr>
        <p:grpSpPr>
          <a:xfrm>
            <a:off x="123393" y="3979372"/>
            <a:ext cx="3706869" cy="492443"/>
            <a:chOff x="0" y="3980323"/>
            <a:chExt cx="3706869" cy="492443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0DA7762-286F-4E38-83D2-5A0DA3193463}"/>
                </a:ext>
              </a:extLst>
            </p:cNvPr>
            <p:cNvSpPr/>
            <p:nvPr/>
          </p:nvSpPr>
          <p:spPr>
            <a:xfrm>
              <a:off x="1878069" y="3997944"/>
              <a:ext cx="1828800" cy="457200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 defTabSz="914400">
                <a:lnSpc>
                  <a:spcPts val="1500"/>
                </a:lnSpc>
              </a:pPr>
              <a:r>
                <a:rPr lang="en-US" sz="1400" kern="0">
                  <a:solidFill>
                    <a:schemeClr val="bg2"/>
                  </a:solidFill>
                </a:rPr>
                <a:t>Federation communication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48FF0A7-DFA0-4A73-8B1D-EB6E05ADD509}"/>
                </a:ext>
              </a:extLst>
            </p:cNvPr>
            <p:cNvSpPr txBox="1"/>
            <p:nvPr/>
          </p:nvSpPr>
          <p:spPr>
            <a:xfrm>
              <a:off x="0" y="3980323"/>
              <a:ext cx="19247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896386"/>
              <a:r>
                <a:rPr lang="en-US" sz="13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/>
                </a:rPr>
                <a:t>Communication between multiple tenants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7EAA259-204F-42E7-82BE-859FEAEE4060}"/>
              </a:ext>
            </a:extLst>
          </p:cNvPr>
          <p:cNvSpPr/>
          <p:nvPr/>
        </p:nvSpPr>
        <p:spPr>
          <a:xfrm>
            <a:off x="7258531" y="3773099"/>
            <a:ext cx="1737360" cy="457200"/>
          </a:xfrm>
          <a:prstGeom prst="rect">
            <a:avLst/>
          </a:prstGeom>
          <a:solidFill>
            <a:srgbClr val="2F2F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lnSpc>
                <a:spcPts val="1500"/>
              </a:lnSpc>
            </a:pPr>
            <a:r>
              <a:rPr lang="en-US" sz="1400" kern="0">
                <a:solidFill>
                  <a:prstClr val="white"/>
                </a:solidFill>
              </a:rPr>
              <a:t>URL Preview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DEF5BDC-3BFB-44C2-AB0E-7D95159732BC}"/>
              </a:ext>
            </a:extLst>
          </p:cNvPr>
          <p:cNvSpPr txBox="1"/>
          <p:nvPr/>
        </p:nvSpPr>
        <p:spPr>
          <a:xfrm>
            <a:off x="8970994" y="3720375"/>
            <a:ext cx="3200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/>
            <a:r>
              <a:rPr lang="en-US" sz="13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Get a preview of a URL that is posted to a message</a:t>
            </a:r>
          </a:p>
        </p:txBody>
      </p:sp>
      <p:cxnSp>
        <p:nvCxnSpPr>
          <p:cNvPr id="108" name="Connector: Curved 107">
            <a:extLst>
              <a:ext uri="{FF2B5EF4-FFF2-40B4-BE49-F238E27FC236}">
                <a16:creationId xmlns:a16="http://schemas.microsoft.com/office/drawing/2014/main" id="{58CCFD86-FC4F-4112-AB58-CD0EE696A66B}"/>
              </a:ext>
            </a:extLst>
          </p:cNvPr>
          <p:cNvCxnSpPr>
            <a:cxnSpLocks/>
            <a:stCxn id="53" idx="6"/>
            <a:endCxn id="106" idx="1"/>
          </p:cNvCxnSpPr>
          <p:nvPr/>
        </p:nvCxnSpPr>
        <p:spPr>
          <a:xfrm>
            <a:off x="5827863" y="3160236"/>
            <a:ext cx="1430668" cy="841463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 w="lg" len="med"/>
          </a:ln>
          <a:effectLst/>
        </p:spPr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EA4CD2B-FF65-4B45-8A67-13DCC70404D4}"/>
              </a:ext>
            </a:extLst>
          </p:cNvPr>
          <p:cNvSpPr/>
          <p:nvPr/>
        </p:nvSpPr>
        <p:spPr>
          <a:xfrm>
            <a:off x="4310032" y="1741979"/>
            <a:ext cx="1624272" cy="26862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endParaRPr lang="en-US" sz="1765" kern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2591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Teams client architecture</a:t>
            </a:r>
            <a:endParaRPr lang="en-NL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6452CF8-63BD-478D-9191-0155A76EDD90}"/>
              </a:ext>
            </a:extLst>
          </p:cNvPr>
          <p:cNvSpPr txBox="1">
            <a:spLocks/>
          </p:cNvSpPr>
          <p:nvPr/>
        </p:nvSpPr>
        <p:spPr>
          <a:xfrm>
            <a:off x="980683" y="5014078"/>
            <a:ext cx="10336213" cy="917473"/>
          </a:xfrm>
          <a:prstGeom prst="rect">
            <a:avLst/>
          </a:prstGeom>
        </p:spPr>
        <p:txBody>
          <a:bodyPr/>
          <a:lstStyle>
            <a:lvl1pPr marL="254862" marR="0" indent="-254862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itchFamily="34" charset="0"/>
              <a:buChar char="•"/>
              <a:tabLst/>
              <a:defRPr sz="2701" kern="1200" spc="-53" baseline="0">
                <a:solidFill>
                  <a:srgbClr val="333333"/>
                </a:solidFill>
                <a:latin typeface="+mj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88"/>
              </a:spcAft>
              <a:buFont typeface="Arial" pitchFamily="34" charset="0"/>
              <a:buNone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Browsers: Edge Chromium, latest Chrome, latest Firefox, Safari, Edge Legacy (ends March 9, 2021) - IE11 ended November 30, 2020 (August 17, 2021 for all other M365 apps and services)</a:t>
            </a:r>
          </a:p>
          <a:p>
            <a:pPr marL="0" indent="0">
              <a:spcAft>
                <a:spcPts val="588"/>
              </a:spcAft>
              <a:buFont typeface="Arial" pitchFamily="34" charset="0"/>
              <a:buNone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Desktop: Windows 10, 8.1, 7(SP1), Mac OS X 10.10+</a:t>
            </a:r>
          </a:p>
          <a:p>
            <a:pPr marL="0" indent="0">
              <a:spcAft>
                <a:spcPts val="588"/>
              </a:spcAft>
              <a:buFont typeface="Arial" pitchFamily="34" charset="0"/>
              <a:buNone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Auto-updates</a:t>
            </a:r>
          </a:p>
          <a:p>
            <a:endParaRPr lang="en-NL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C48EDC-56F6-456E-A40A-59C72C19FACE}"/>
              </a:ext>
            </a:extLst>
          </p:cNvPr>
          <p:cNvSpPr/>
          <p:nvPr/>
        </p:nvSpPr>
        <p:spPr>
          <a:xfrm>
            <a:off x="997935" y="1674075"/>
            <a:ext cx="2061777" cy="30050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tlCol="0" anchor="t"/>
          <a:lstStyle/>
          <a:p>
            <a:pPr algn="ctr" defTabSz="896386">
              <a:defRPr/>
            </a:pPr>
            <a:r>
              <a:rPr lang="en-US" sz="1568" kern="0">
                <a:solidFill>
                  <a:sysClr val="windowText" lastClr="000000"/>
                </a:solidFill>
                <a:latin typeface="Calibri" panose="020F0502020204030204"/>
                <a:cs typeface="Segoe UI Light" panose="020B0502040204020203" pitchFamily="34" charset="0"/>
              </a:rPr>
              <a:t>Web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8AE31D-8452-41A8-9A47-7FC5A9D54009}"/>
              </a:ext>
            </a:extLst>
          </p:cNvPr>
          <p:cNvSpPr/>
          <p:nvPr/>
        </p:nvSpPr>
        <p:spPr>
          <a:xfrm>
            <a:off x="3173538" y="1674074"/>
            <a:ext cx="2061777" cy="30050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tlCol="0" anchor="t"/>
          <a:lstStyle/>
          <a:p>
            <a:pPr algn="ctr" defTabSz="896386">
              <a:defRPr/>
            </a:pPr>
            <a:r>
              <a:rPr lang="en-US" sz="1568" kern="0">
                <a:solidFill>
                  <a:sysClr val="windowText" lastClr="000000"/>
                </a:solidFill>
                <a:latin typeface="Calibri" panose="020F0502020204030204"/>
                <a:cs typeface="Segoe UI Light" panose="020B0502040204020203" pitchFamily="34" charset="0"/>
              </a:rPr>
              <a:t>Windows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C7B2A2-1D5E-47D2-B02C-D891AAE3244C}"/>
              </a:ext>
            </a:extLst>
          </p:cNvPr>
          <p:cNvSpPr/>
          <p:nvPr/>
        </p:nvSpPr>
        <p:spPr>
          <a:xfrm>
            <a:off x="5341793" y="1674074"/>
            <a:ext cx="2061777" cy="300504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tlCol="0" anchor="t"/>
          <a:lstStyle/>
          <a:p>
            <a:pPr algn="ctr" defTabSz="896386">
              <a:defRPr/>
            </a:pPr>
            <a:r>
              <a:rPr lang="en-US" sz="1568" kern="0">
                <a:solidFill>
                  <a:sysClr val="windowText" lastClr="000000"/>
                </a:solidFill>
                <a:latin typeface="Calibri" panose="020F0502020204030204"/>
                <a:cs typeface="Segoe UI Light" panose="020B0502040204020203" pitchFamily="34" charset="0"/>
              </a:rPr>
              <a:t>Mac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106123-86FE-43F7-B377-3F2BC8E54A3C}"/>
              </a:ext>
            </a:extLst>
          </p:cNvPr>
          <p:cNvSpPr/>
          <p:nvPr/>
        </p:nvSpPr>
        <p:spPr>
          <a:xfrm>
            <a:off x="8367401" y="1674075"/>
            <a:ext cx="1299816" cy="300504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tlCol="0" anchor="t"/>
          <a:lstStyle/>
          <a:p>
            <a:pPr defTabSz="896386">
              <a:defRPr/>
            </a:pPr>
            <a:r>
              <a:rPr lang="en-US" sz="1568" kern="0">
                <a:solidFill>
                  <a:sysClr val="windowText" lastClr="000000"/>
                </a:solidFill>
                <a:latin typeface="Calibri" panose="020F0502020204030204"/>
                <a:cs typeface="Segoe UI Light" panose="020B0502040204020203" pitchFamily="34" charset="0"/>
              </a:rPr>
              <a:t>iPhone/iPad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873457-4E3C-4222-A5A2-CA717E998C28}"/>
              </a:ext>
            </a:extLst>
          </p:cNvPr>
          <p:cNvSpPr/>
          <p:nvPr/>
        </p:nvSpPr>
        <p:spPr>
          <a:xfrm>
            <a:off x="9772770" y="1685228"/>
            <a:ext cx="1299816" cy="300504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tlCol="0" anchor="t"/>
          <a:lstStyle/>
          <a:p>
            <a:pPr defTabSz="896386">
              <a:defRPr/>
            </a:pPr>
            <a:r>
              <a:rPr lang="en-US" sz="1568" kern="0">
                <a:solidFill>
                  <a:sysClr val="windowText" lastClr="000000"/>
                </a:solidFill>
                <a:latin typeface="Calibri" panose="020F0502020204030204"/>
                <a:cs typeface="Segoe UI Light" panose="020B0502040204020203" pitchFamily="34" charset="0"/>
              </a:rPr>
              <a:t>  Android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B416DA-27E5-4104-A9E0-D53B87B04FFA}"/>
              </a:ext>
            </a:extLst>
          </p:cNvPr>
          <p:cNvSpPr/>
          <p:nvPr/>
        </p:nvSpPr>
        <p:spPr>
          <a:xfrm>
            <a:off x="1100480" y="3225162"/>
            <a:ext cx="6177088" cy="417301"/>
          </a:xfrm>
          <a:prstGeom prst="rect">
            <a:avLst/>
          </a:prstGeom>
          <a:solidFill>
            <a:srgbClr val="5B9BD5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Angular → React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305300-CC07-4BDF-859B-A8D740FEECDE}"/>
              </a:ext>
            </a:extLst>
          </p:cNvPr>
          <p:cNvSpPr/>
          <p:nvPr/>
        </p:nvSpPr>
        <p:spPr>
          <a:xfrm>
            <a:off x="3241826" y="2013107"/>
            <a:ext cx="4026602" cy="313749"/>
          </a:xfrm>
          <a:prstGeom prst="rect">
            <a:avLst/>
          </a:prstGeom>
          <a:solidFill>
            <a:srgbClr val="7030A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Electron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931063-20D2-4166-82DA-1225679B6BD5}"/>
              </a:ext>
            </a:extLst>
          </p:cNvPr>
          <p:cNvSpPr/>
          <p:nvPr/>
        </p:nvSpPr>
        <p:spPr>
          <a:xfrm>
            <a:off x="923233" y="1309799"/>
            <a:ext cx="6560902" cy="3436297"/>
          </a:xfrm>
          <a:prstGeom prst="rect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algn="ctr" defTabSz="896386">
              <a:defRPr/>
            </a:pPr>
            <a:r>
              <a:rPr lang="en-US" ker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Desktop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F15CED-BB8F-4FFD-8319-9B7053ACB11F}"/>
              </a:ext>
            </a:extLst>
          </p:cNvPr>
          <p:cNvSpPr/>
          <p:nvPr/>
        </p:nvSpPr>
        <p:spPr>
          <a:xfrm>
            <a:off x="8288875" y="1309798"/>
            <a:ext cx="2875639" cy="3436298"/>
          </a:xfrm>
          <a:prstGeom prst="rect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dash"/>
            <a:miter lim="800000"/>
          </a:ln>
          <a:effectLst/>
        </p:spPr>
        <p:txBody>
          <a:bodyPr rtlCol="0" anchor="t"/>
          <a:lstStyle/>
          <a:p>
            <a:pPr algn="ctr" defTabSz="896386">
              <a:defRPr/>
            </a:pPr>
            <a:r>
              <a:rPr lang="en-US" kern="0">
                <a:latin typeface="Segoe UI Semilight" panose="020B0402040204020203" pitchFamily="34" charset="0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2E7EFE-99AC-4F41-A035-856765453063}"/>
              </a:ext>
            </a:extLst>
          </p:cNvPr>
          <p:cNvSpPr/>
          <p:nvPr/>
        </p:nvSpPr>
        <p:spPr>
          <a:xfrm>
            <a:off x="1101945" y="3683836"/>
            <a:ext cx="6175623" cy="417301"/>
          </a:xfrm>
          <a:prstGeom prst="rect">
            <a:avLst/>
          </a:prstGeom>
          <a:solidFill>
            <a:srgbClr val="5B9BD5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jQuery, </a:t>
            </a:r>
            <a:r>
              <a:rPr lang="en-US" kern="0" err="1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lodash</a:t>
            </a:r>
            <a:r>
              <a:rPr lang="en-US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, etc. </a:t>
            </a:r>
            <a:r>
              <a:rPr lang="en-US" sz="1176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(200+ Open Source Components)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67D84F-AF17-4C08-B06C-426F666928D3}"/>
              </a:ext>
            </a:extLst>
          </p:cNvPr>
          <p:cNvSpPr/>
          <p:nvPr/>
        </p:nvSpPr>
        <p:spPr>
          <a:xfrm>
            <a:off x="8472954" y="2013106"/>
            <a:ext cx="1040557" cy="1769644"/>
          </a:xfrm>
          <a:prstGeom prst="rect">
            <a:avLst/>
          </a:prstGeom>
          <a:solidFill>
            <a:srgbClr val="FFC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iOS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A5A3565-6192-4899-8841-0EB676B7BBCF}"/>
              </a:ext>
            </a:extLst>
          </p:cNvPr>
          <p:cNvSpPr/>
          <p:nvPr/>
        </p:nvSpPr>
        <p:spPr>
          <a:xfrm>
            <a:off x="9882314" y="2024258"/>
            <a:ext cx="1040557" cy="1758491"/>
          </a:xfrm>
          <a:prstGeom prst="rect">
            <a:avLst/>
          </a:prstGeom>
          <a:solidFill>
            <a:srgbClr val="ED7D3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Android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4C81E8-39C7-45CE-8825-1CAF32FBBB7F}"/>
              </a:ext>
            </a:extLst>
          </p:cNvPr>
          <p:cNvSpPr/>
          <p:nvPr/>
        </p:nvSpPr>
        <p:spPr>
          <a:xfrm>
            <a:off x="1096216" y="4142510"/>
            <a:ext cx="6177088" cy="417301"/>
          </a:xfrm>
          <a:prstGeom prst="rect">
            <a:avLst/>
          </a:prstGeom>
          <a:solidFill>
            <a:srgbClr val="44546A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TypeScript, Node, SASS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FE32CC-3AB1-4CA2-8181-43509296A397}"/>
              </a:ext>
            </a:extLst>
          </p:cNvPr>
          <p:cNvSpPr/>
          <p:nvPr/>
        </p:nvSpPr>
        <p:spPr>
          <a:xfrm>
            <a:off x="8479952" y="3854744"/>
            <a:ext cx="1040557" cy="328219"/>
          </a:xfrm>
          <a:prstGeom prst="rect">
            <a:avLst/>
          </a:prstGeom>
          <a:solidFill>
            <a:srgbClr val="44546A">
              <a:lumMod val="5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Swift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6D1696-10E3-453D-9895-27FF240D12FE}"/>
              </a:ext>
            </a:extLst>
          </p:cNvPr>
          <p:cNvSpPr/>
          <p:nvPr/>
        </p:nvSpPr>
        <p:spPr>
          <a:xfrm>
            <a:off x="9892166" y="3857214"/>
            <a:ext cx="1040557" cy="317068"/>
          </a:xfrm>
          <a:prstGeom prst="rect">
            <a:avLst/>
          </a:prstGeom>
          <a:solidFill>
            <a:srgbClr val="44546A">
              <a:lumMod val="5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Java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5DF010-43D2-4E43-9F2A-DE3F31CB6A74}"/>
              </a:ext>
            </a:extLst>
          </p:cNvPr>
          <p:cNvSpPr/>
          <p:nvPr/>
        </p:nvSpPr>
        <p:spPr>
          <a:xfrm>
            <a:off x="1096216" y="2766488"/>
            <a:ext cx="6177087" cy="417301"/>
          </a:xfrm>
          <a:prstGeom prst="rect">
            <a:avLst/>
          </a:prstGeom>
          <a:solidFill>
            <a:srgbClr val="5B9BD5">
              <a:lumMod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HTML5/CSS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C9DC69-1EB4-4A85-A4F8-44207B641FE4}"/>
              </a:ext>
            </a:extLst>
          </p:cNvPr>
          <p:cNvSpPr/>
          <p:nvPr/>
        </p:nvSpPr>
        <p:spPr>
          <a:xfrm>
            <a:off x="3246702" y="2381680"/>
            <a:ext cx="1941385" cy="31374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386">
              <a:defRPr/>
            </a:pPr>
            <a:r>
              <a:rPr lang="en-US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C++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EB6E4E-5387-4E72-A6E2-7A831794BE75}"/>
              </a:ext>
            </a:extLst>
          </p:cNvPr>
          <p:cNvSpPr/>
          <p:nvPr/>
        </p:nvSpPr>
        <p:spPr>
          <a:xfrm>
            <a:off x="5431493" y="2382307"/>
            <a:ext cx="1836936" cy="31374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386">
              <a:defRPr/>
            </a:pPr>
            <a:r>
              <a:rPr lang="en-US" sz="1730" kern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Objective C</a:t>
            </a:r>
            <a:endParaRPr lang="en-US" kern="0">
              <a:solidFill>
                <a:prstClr val="white"/>
              </a:solidFill>
              <a:latin typeface="Calibri" panose="020F0502020204030204"/>
              <a:cs typeface="Segoe UI Light" panose="020B0502040204020203" pitchFamily="34" charset="0"/>
            </a:endParaRPr>
          </a:p>
        </p:txBody>
      </p:sp>
      <p:sp>
        <p:nvSpPr>
          <p:cNvPr id="60" name="Freeform 29">
            <a:extLst>
              <a:ext uri="{FF2B5EF4-FFF2-40B4-BE49-F238E27FC236}">
                <a16:creationId xmlns:a16="http://schemas.microsoft.com/office/drawing/2014/main" id="{4A156296-59B9-41FD-BAD7-E882BC66539C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4635485" y="1759552"/>
            <a:ext cx="138360" cy="179846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87880" tIns="43940" rIns="87880" bIns="439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354"/>
            <a:endParaRPr lang="en-US" sz="1730">
              <a:solidFill>
                <a:srgbClr val="D83B01"/>
              </a:solidFill>
              <a:latin typeface="Segoe U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C079539-3E8A-4CBB-9BC2-3D6EF12543E9}"/>
              </a:ext>
            </a:extLst>
          </p:cNvPr>
          <p:cNvGrpSpPr/>
          <p:nvPr/>
        </p:nvGrpSpPr>
        <p:grpSpPr>
          <a:xfrm>
            <a:off x="2257791" y="1754625"/>
            <a:ext cx="184773" cy="184773"/>
            <a:chOff x="11679011" y="5307417"/>
            <a:chExt cx="457200" cy="4572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AFE25F4-7A3B-43E1-8999-BD65153707D9}"/>
                </a:ext>
              </a:extLst>
            </p:cNvPr>
            <p:cNvSpPr/>
            <p:nvPr/>
          </p:nvSpPr>
          <p:spPr bwMode="auto">
            <a:xfrm>
              <a:off x="11679011" y="5307417"/>
              <a:ext cx="457200" cy="457200"/>
            </a:xfrm>
            <a:prstGeom prst="ellips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6823FC-28F3-4C44-996B-2077C36D6910}"/>
                </a:ext>
              </a:extLst>
            </p:cNvPr>
            <p:cNvSpPr/>
            <p:nvPr/>
          </p:nvSpPr>
          <p:spPr bwMode="auto">
            <a:xfrm>
              <a:off x="11794036" y="5307417"/>
              <a:ext cx="228600" cy="457200"/>
            </a:xfrm>
            <a:prstGeom prst="ellipse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F379A8A-3166-46C7-8762-AFC69BA5420D}"/>
                </a:ext>
              </a:extLst>
            </p:cNvPr>
            <p:cNvCxnSpPr/>
            <p:nvPr/>
          </p:nvCxnSpPr>
          <p:spPr>
            <a:xfrm>
              <a:off x="11679011" y="5536017"/>
              <a:ext cx="4572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8A66827-C993-41D2-956A-707A8026F9A6}"/>
                </a:ext>
              </a:extLst>
            </p:cNvPr>
            <p:cNvCxnSpPr>
              <a:cxnSpLocks/>
            </p:cNvCxnSpPr>
            <p:nvPr/>
          </p:nvCxnSpPr>
          <p:spPr>
            <a:xfrm>
              <a:off x="11706226" y="5648676"/>
              <a:ext cx="40277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6C3169-90B4-4ED4-9AFB-774DFA304600}"/>
                </a:ext>
              </a:extLst>
            </p:cNvPr>
            <p:cNvCxnSpPr>
              <a:cxnSpLocks/>
            </p:cNvCxnSpPr>
            <p:nvPr/>
          </p:nvCxnSpPr>
          <p:spPr>
            <a:xfrm>
              <a:off x="11706226" y="5422168"/>
              <a:ext cx="40277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69CB71-1652-4199-BDF9-C7EDD69D2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08336" y="5307417"/>
              <a:ext cx="0" cy="45720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F5F7CB8B-C4DB-48A1-AED2-B3F5AAC29CFD}"/>
              </a:ext>
            </a:extLst>
          </p:cNvPr>
          <p:cNvSpPr/>
          <p:nvPr/>
        </p:nvSpPr>
        <p:spPr>
          <a:xfrm>
            <a:off x="8990762" y="4257426"/>
            <a:ext cx="1357804" cy="421694"/>
          </a:xfrm>
          <a:prstGeom prst="rect">
            <a:avLst/>
          </a:prstGeom>
          <a:solidFill>
            <a:srgbClr val="44546A">
              <a:lumMod val="5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96386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/>
                <a:cs typeface="Segoe UI Light" panose="020B0502040204020203" pitchFamily="34" charset="0"/>
              </a:rPr>
              <a:t>(Some) React Native</a:t>
            </a:r>
          </a:p>
        </p:txBody>
      </p:sp>
      <p:pic>
        <p:nvPicPr>
          <p:cNvPr id="69" name="Picture 2" descr="See the source image">
            <a:extLst>
              <a:ext uri="{FF2B5EF4-FFF2-40B4-BE49-F238E27FC236}">
                <a16:creationId xmlns:a16="http://schemas.microsoft.com/office/drawing/2014/main" id="{DFBB7947-62B2-46B2-9FDD-5ED53D84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1335" y="1739288"/>
            <a:ext cx="183627" cy="21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See the source image">
            <a:extLst>
              <a:ext uri="{FF2B5EF4-FFF2-40B4-BE49-F238E27FC236}">
                <a16:creationId xmlns:a16="http://schemas.microsoft.com/office/drawing/2014/main" id="{2B29C63F-C082-4789-B169-3A2CA7F60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3333" y="1755897"/>
            <a:ext cx="149099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See the source image">
            <a:extLst>
              <a:ext uri="{FF2B5EF4-FFF2-40B4-BE49-F238E27FC236}">
                <a16:creationId xmlns:a16="http://schemas.microsoft.com/office/drawing/2014/main" id="{7AE36345-9086-4052-8829-39A09195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0111" y="1746399"/>
            <a:ext cx="149099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4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Memberships and roles</a:t>
            </a:r>
            <a:endParaRPr lang="en-NL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DCCC42-A863-48E0-9230-355BC1DAC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958277"/>
              </p:ext>
            </p:extLst>
          </p:nvPr>
        </p:nvGraphicFramePr>
        <p:xfrm>
          <a:off x="551340" y="1187781"/>
          <a:ext cx="8352377" cy="4841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189">
                  <a:extLst>
                    <a:ext uri="{9D8B030D-6E8A-4147-A177-3AD203B41FA5}">
                      <a16:colId xmlns:a16="http://schemas.microsoft.com/office/drawing/2014/main" val="1954097420"/>
                    </a:ext>
                  </a:extLst>
                </a:gridCol>
                <a:gridCol w="1894193">
                  <a:extLst>
                    <a:ext uri="{9D8B030D-6E8A-4147-A177-3AD203B41FA5}">
                      <a16:colId xmlns:a16="http://schemas.microsoft.com/office/drawing/2014/main" val="68515028"/>
                    </a:ext>
                  </a:extLst>
                </a:gridCol>
                <a:gridCol w="1894193">
                  <a:extLst>
                    <a:ext uri="{9D8B030D-6E8A-4147-A177-3AD203B41FA5}">
                      <a16:colId xmlns:a16="http://schemas.microsoft.com/office/drawing/2014/main" val="3836541916"/>
                    </a:ext>
                  </a:extLst>
                </a:gridCol>
                <a:gridCol w="1808802">
                  <a:extLst>
                    <a:ext uri="{9D8B030D-6E8A-4147-A177-3AD203B41FA5}">
                      <a16:colId xmlns:a16="http://schemas.microsoft.com/office/drawing/2014/main" val="473433699"/>
                    </a:ext>
                  </a:extLst>
                </a:gridCol>
              </a:tblGrid>
              <a:tr h="34504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Team Owner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Team Member 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Team Guest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454079636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Leave team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5087313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Edit team name/description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910337378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Delete team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755446449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Create/update channel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4224636550"/>
                  </a:ext>
                </a:extLst>
              </a:tr>
              <a:tr h="355809">
                <a:tc>
                  <a:txBody>
                    <a:bodyPr/>
                    <a:lstStyle/>
                    <a:p>
                      <a:r>
                        <a:rPr lang="en-US" sz="1600" dirty="0"/>
                        <a:t>Create private channel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endParaRPr lang="en-US" sz="1600" b="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967059647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Delete/restore channel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3743832010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Edit messages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712781097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Delete messages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683678449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Manage tags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785382486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Add members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</a:t>
                      </a:r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1911501249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Add tabs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2905081473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Add connectors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2534094589"/>
                  </a:ext>
                </a:extLst>
              </a:tr>
              <a:tr h="345044">
                <a:tc>
                  <a:txBody>
                    <a:bodyPr/>
                    <a:lstStyle/>
                    <a:p>
                      <a:r>
                        <a:rPr lang="en-US" sz="1600" dirty="0"/>
                        <a:t>Add bots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*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-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val="50397526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31FDA88-5D60-4E43-BED1-4B51A2D317C9}"/>
              </a:ext>
            </a:extLst>
          </p:cNvPr>
          <p:cNvSpPr txBox="1"/>
          <p:nvPr/>
        </p:nvSpPr>
        <p:spPr>
          <a:xfrm>
            <a:off x="9503779" y="5198165"/>
            <a:ext cx="2496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Can be restricted </a:t>
            </a:r>
          </a:p>
          <a:p>
            <a:r>
              <a:rPr lang="en-US" sz="1600" dirty="0"/>
              <a:t>   through Team </a:t>
            </a:r>
          </a:p>
          <a:p>
            <a:r>
              <a:rPr lang="en-US" sz="1600" dirty="0"/>
              <a:t>   Settings by the owner</a:t>
            </a:r>
          </a:p>
        </p:txBody>
      </p:sp>
    </p:spTree>
    <p:extLst>
      <p:ext uri="{BB962C8B-B14F-4D97-AF65-F5344CB8AC3E}">
        <p14:creationId xmlns:p14="http://schemas.microsoft.com/office/powerpoint/2010/main" val="323390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5D03-CEE1-4DC4-8BDD-50744758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82"/>
            <a:ext cx="10515600" cy="697792"/>
          </a:xfrm>
        </p:spPr>
        <p:txBody>
          <a:bodyPr/>
          <a:lstStyle/>
          <a:p>
            <a:r>
              <a:rPr lang="en-GB" dirty="0"/>
              <a:t>Teams admin roles</a:t>
            </a:r>
            <a:endParaRPr lang="en-NL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3569542-7005-4C1A-9DE3-61F939439B8D}"/>
              </a:ext>
            </a:extLst>
          </p:cNvPr>
          <p:cNvSpPr txBox="1">
            <a:spLocks/>
          </p:cNvSpPr>
          <p:nvPr/>
        </p:nvSpPr>
        <p:spPr>
          <a:xfrm>
            <a:off x="458865" y="1405200"/>
            <a:ext cx="11145427" cy="4798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b="1" dirty="0"/>
              <a:t>Teams Service Administrator</a:t>
            </a:r>
            <a:r>
              <a:rPr lang="en-GB" sz="2400" dirty="0"/>
              <a:t>: The overall Teams workload admin, who can also manage and create O365 Groups.</a:t>
            </a:r>
          </a:p>
          <a:p>
            <a:pPr>
              <a:lnSpc>
                <a:spcPct val="100000"/>
              </a:lnSpc>
            </a:pPr>
            <a:r>
              <a:rPr lang="en-GB" sz="2400" b="1" dirty="0"/>
              <a:t>Teams Communication Administrator</a:t>
            </a:r>
            <a:r>
              <a:rPr lang="en-GB" sz="2400" dirty="0"/>
              <a:t>: This role can manage meetings and calling functionality in Microsoft Teams. </a:t>
            </a:r>
          </a:p>
          <a:p>
            <a:pPr>
              <a:lnSpc>
                <a:spcPct val="100000"/>
              </a:lnSpc>
            </a:pPr>
            <a:r>
              <a:rPr lang="en-GB" sz="2400" b="1" dirty="0"/>
              <a:t>Teams Communications Support Engineering</a:t>
            </a:r>
            <a:r>
              <a:rPr lang="en-GB" sz="2400" dirty="0"/>
              <a:t>: Users who are assigned this role have access to advanced call analytics tools. </a:t>
            </a:r>
          </a:p>
          <a:p>
            <a:pPr>
              <a:lnSpc>
                <a:spcPct val="100000"/>
              </a:lnSpc>
            </a:pPr>
            <a:r>
              <a:rPr lang="en-GB" sz="2400" b="1" dirty="0"/>
              <a:t>Teams Communications Support Specialist</a:t>
            </a:r>
            <a:r>
              <a:rPr lang="en-GB" sz="2400" dirty="0"/>
              <a:t>: This role has access to basic call analytics tools.</a:t>
            </a:r>
          </a:p>
          <a:p>
            <a:pPr>
              <a:lnSpc>
                <a:spcPct val="100000"/>
              </a:lnSpc>
            </a:pPr>
            <a:r>
              <a:rPr lang="en-GB" sz="2400" b="1" dirty="0"/>
              <a:t>Group Administrator</a:t>
            </a:r>
            <a:r>
              <a:rPr lang="en-GB" sz="2400" dirty="0"/>
              <a:t>: Users in this role can create/manage groups and its settings like naming and expiration policies.</a:t>
            </a:r>
          </a:p>
          <a:p>
            <a:pPr>
              <a:lnSpc>
                <a:spcPct val="100000"/>
              </a:lnSpc>
            </a:pP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960431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8F08B67755C347A7F5C7528BAA97B7" ma:contentTypeVersion="2" ma:contentTypeDescription="Create a new document." ma:contentTypeScope="" ma:versionID="7d4da06b612c4c2a580acca549b4a378">
  <xsd:schema xmlns:xsd="http://www.w3.org/2001/XMLSchema" xmlns:xs="http://www.w3.org/2001/XMLSchema" xmlns:p="http://schemas.microsoft.com/office/2006/metadata/properties" xmlns:ns2="1b93dd85-3e80-481c-afa7-1e3c249e0e73" targetNamespace="http://schemas.microsoft.com/office/2006/metadata/properties" ma:root="true" ma:fieldsID="c9f00456a460b87eda8c908fb8858307" ns2:_="">
    <xsd:import namespace="1b93dd85-3e80-481c-afa7-1e3c249e0e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3dd85-3e80-481c-afa7-1e3c249e0e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71ACBC-8FCD-405E-B185-DC0DFECBF3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93dd85-3e80-481c-afa7-1e3c249e0e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0E93AC-00C8-4C4E-8006-066864CF35B7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CA4F7E3-0B28-4FEE-8B83-26BA6B5554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1014</Words>
  <Application>Microsoft Office PowerPoint</Application>
  <PresentationFormat>Widescreen</PresentationFormat>
  <Paragraphs>282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Lucida Console</vt:lpstr>
      <vt:lpstr>Open Sans Extrabold</vt:lpstr>
      <vt:lpstr>Segoe UI</vt:lpstr>
      <vt:lpstr>Segoe UI Semilight</vt:lpstr>
      <vt:lpstr>Office Theme</vt:lpstr>
      <vt:lpstr>1_Office Theme</vt:lpstr>
      <vt:lpstr>Custom Design</vt:lpstr>
      <vt:lpstr>PowerPoint Presentation</vt:lpstr>
      <vt:lpstr>PowerPoint Presentation</vt:lpstr>
      <vt:lpstr>Logical architecture</vt:lpstr>
      <vt:lpstr>Technical architecture</vt:lpstr>
      <vt:lpstr>Where is everything stored?</vt:lpstr>
      <vt:lpstr>Data flow and the compliance boundary</vt:lpstr>
      <vt:lpstr>Teams client architecture</vt:lpstr>
      <vt:lpstr>Memberships and roles</vt:lpstr>
      <vt:lpstr>Teams admin roles</vt:lpstr>
      <vt:lpstr>Settings on tenant level</vt:lpstr>
      <vt:lpstr>Settings on team level</vt:lpstr>
      <vt:lpstr>Settings on channel level</vt:lpstr>
      <vt:lpstr>Manage Teams with PowerShell</vt:lpstr>
      <vt:lpstr>Restrict team creation</vt:lpstr>
      <vt:lpstr>External guest access</vt:lpstr>
      <vt:lpstr>DEMO</vt:lpstr>
      <vt:lpstr>Groups expiration policy</vt:lpstr>
      <vt:lpstr>Naming conventions</vt:lpstr>
      <vt:lpstr>Retention policies</vt:lpstr>
      <vt:lpstr>Archiving teams</vt:lpstr>
      <vt:lpstr>Microsoft Graph API</vt:lpstr>
      <vt:lpstr>DEMO</vt:lpstr>
      <vt:lpstr>Thank you @maarteneekels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Goelles</dc:creator>
  <cp:lastModifiedBy>Maarten Eekels</cp:lastModifiedBy>
  <cp:revision>7</cp:revision>
  <dcterms:created xsi:type="dcterms:W3CDTF">2020-11-29T10:29:04Z</dcterms:created>
  <dcterms:modified xsi:type="dcterms:W3CDTF">2020-12-04T14:58:51Z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0x010100A88F08B67755C347A7F5C7528BAA97B7</vt:lpwstr>
  </property>
</Properties>
</file>